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90" r:id="rId2"/>
    <p:sldId id="294" r:id="rId3"/>
    <p:sldId id="295" r:id="rId4"/>
    <p:sldId id="297" r:id="rId5"/>
    <p:sldId id="298" r:id="rId6"/>
    <p:sldId id="299" r:id="rId7"/>
    <p:sldId id="300" r:id="rId8"/>
    <p:sldId id="301" r:id="rId9"/>
    <p:sldId id="303" r:id="rId10"/>
    <p:sldId id="304" r:id="rId11"/>
    <p:sldId id="305" r:id="rId12"/>
    <p:sldId id="306" r:id="rId13"/>
    <p:sldId id="307" r:id="rId14"/>
    <p:sldId id="308" r:id="rId15"/>
    <p:sldId id="296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799A"/>
    <a:srgbClr val="64CBDA"/>
    <a:srgbClr val="5CB4E4"/>
    <a:srgbClr val="8C8896"/>
    <a:srgbClr val="8C6D73"/>
    <a:srgbClr val="FB4959"/>
    <a:srgbClr val="F8732E"/>
    <a:srgbClr val="DDDDDD"/>
    <a:srgbClr val="D1D1D1"/>
    <a:srgbClr val="FF64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32" autoAdjust="0"/>
    <p:restoredTop sz="94660"/>
  </p:normalViewPr>
  <p:slideViewPr>
    <p:cSldViewPr snapToGrid="0">
      <p:cViewPr varScale="1">
        <p:scale>
          <a:sx n="89" d="100"/>
          <a:sy n="89" d="100"/>
        </p:scale>
        <p:origin x="192" y="1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gradFill>
              <a:gsLst>
                <a:gs pos="0">
                  <a:srgbClr val="F49FC8"/>
                </a:gs>
                <a:gs pos="100000">
                  <a:srgbClr val="732BE4"/>
                </a:gs>
              </a:gsLst>
              <a:lin ang="5400000" scaled="1"/>
            </a:gradFill>
            <a:ln w="19050"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gradFill>
                <a:gsLst>
                  <a:gs pos="0">
                    <a:srgbClr val="F49FC8"/>
                  </a:gs>
                  <a:gs pos="100000">
                    <a:srgbClr val="732BE4"/>
                  </a:gs>
                </a:gsLst>
                <a:lin ang="5400000" scaled="1"/>
              </a:gradFill>
              <a:ln w="19050">
                <a:noFill/>
              </a:ln>
              <a:effectLst/>
            </c:spPr>
          </c:dPt>
          <c:dPt>
            <c:idx val="1"/>
            <c:invertIfNegative val="0"/>
            <c:bubble3D val="0"/>
            <c:spPr>
              <a:gradFill>
                <a:gsLst>
                  <a:gs pos="0">
                    <a:srgbClr val="F49FC8"/>
                  </a:gs>
                  <a:gs pos="100000">
                    <a:srgbClr val="732BE4"/>
                  </a:gs>
                </a:gsLst>
                <a:lin ang="5400000" scaled="1"/>
              </a:gradFill>
              <a:ln w="19050">
                <a:noFill/>
              </a:ln>
              <a:effectLst/>
            </c:spPr>
          </c:dPt>
          <c:dPt>
            <c:idx val="2"/>
            <c:invertIfNegative val="0"/>
            <c:bubble3D val="0"/>
            <c:spPr>
              <a:gradFill>
                <a:gsLst>
                  <a:gs pos="0">
                    <a:srgbClr val="F49FC8"/>
                  </a:gs>
                  <a:gs pos="100000">
                    <a:srgbClr val="732BE4"/>
                  </a:gs>
                </a:gsLst>
                <a:lin ang="5400000" scaled="1"/>
              </a:gradFill>
              <a:ln w="19050">
                <a:noFill/>
              </a:ln>
              <a:effectLst/>
            </c:spPr>
          </c:dPt>
          <c:dPt>
            <c:idx val="3"/>
            <c:invertIfNegative val="0"/>
            <c:bubble3D val="0"/>
            <c:spPr>
              <a:gradFill>
                <a:gsLst>
                  <a:gs pos="0">
                    <a:srgbClr val="F49FC8"/>
                  </a:gs>
                  <a:gs pos="100000">
                    <a:srgbClr val="732BE4"/>
                  </a:gs>
                </a:gsLst>
                <a:lin ang="5400000" scaled="1"/>
              </a:gradFill>
              <a:ln w="19050">
                <a:noFill/>
              </a:ln>
              <a:effectLst/>
            </c:spPr>
          </c:dPt>
          <c:dPt>
            <c:idx val="4"/>
            <c:invertIfNegative val="0"/>
            <c:bubble3D val="0"/>
            <c:spPr>
              <a:gradFill>
                <a:gsLst>
                  <a:gs pos="0">
                    <a:srgbClr val="F49FC8"/>
                  </a:gs>
                  <a:gs pos="100000">
                    <a:srgbClr val="732BE4"/>
                  </a:gs>
                </a:gsLst>
                <a:lin ang="5400000" scaled="1"/>
              </a:gradFill>
              <a:ln w="19050">
                <a:noFill/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데이터1</c:v>
                </c:pt>
                <c:pt idx="1">
                  <c:v>데이터2</c:v>
                </c:pt>
                <c:pt idx="2">
                  <c:v>데이터3</c:v>
                </c:pt>
                <c:pt idx="3">
                  <c:v>데이터4</c:v>
                </c:pt>
                <c:pt idx="4">
                  <c:v>데이터5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35.0</c:v>
                </c:pt>
                <c:pt idx="1">
                  <c:v>20.0</c:v>
                </c:pt>
                <c:pt idx="2">
                  <c:v>8.0</c:v>
                </c:pt>
                <c:pt idx="3">
                  <c:v>7.0</c:v>
                </c:pt>
                <c:pt idx="4">
                  <c:v>30.0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-235208880"/>
        <c:axId val="-235206832"/>
      </c:barChart>
      <c:catAx>
        <c:axId val="-2352088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235206832"/>
        <c:crosses val="autoZero"/>
        <c:auto val="1"/>
        <c:lblAlgn val="ctr"/>
        <c:lblOffset val="100"/>
        <c:noMultiLvlLbl val="0"/>
      </c:catAx>
      <c:valAx>
        <c:axId val="-235206832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-235208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tiff>
</file>

<file path=ppt/media/image12.tiff>
</file>

<file path=ppt/media/image13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DCBBDD-C9FB-514C-AC60-766A7B7A0471}" type="datetimeFigureOut">
              <a:rPr kumimoji="1" lang="ko-KR" altLang="en-US" smtClean="0"/>
              <a:t>2017. 11. 2.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01FE46-2F7E-0749-BA09-89988D013B6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54263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0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826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42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94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081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734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463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22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72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58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6DCD-4700-455A-AD6D-3C42515F5C57}" type="datetimeFigureOut">
              <a:rPr lang="ko-KR" altLang="en-US" smtClean="0"/>
              <a:t>2017. 11. 2.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357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799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자유형 21"/>
          <p:cNvSpPr/>
          <p:nvPr/>
        </p:nvSpPr>
        <p:spPr>
          <a:xfrm>
            <a:off x="0" y="4864796"/>
            <a:ext cx="12192000" cy="1993204"/>
          </a:xfrm>
          <a:custGeom>
            <a:avLst/>
            <a:gdLst>
              <a:gd name="connsiteX0" fmla="*/ 12053173 w 12192000"/>
              <a:gd name="connsiteY0" fmla="*/ 33073 h 1993204"/>
              <a:gd name="connsiteX1" fmla="*/ 12192000 w 12192000"/>
              <a:gd name="connsiteY1" fmla="*/ 40083 h 1993204"/>
              <a:gd name="connsiteX2" fmla="*/ 12192000 w 12192000"/>
              <a:gd name="connsiteY2" fmla="*/ 1993204 h 1993204"/>
              <a:gd name="connsiteX3" fmla="*/ 6600939 w 12192000"/>
              <a:gd name="connsiteY3" fmla="*/ 1993204 h 1993204"/>
              <a:gd name="connsiteX4" fmla="*/ 6610982 w 12192000"/>
              <a:gd name="connsiteY4" fmla="*/ 1981033 h 1993204"/>
              <a:gd name="connsiteX5" fmla="*/ 6985176 w 12192000"/>
              <a:gd name="connsiteY5" fmla="*/ 1826036 h 1993204"/>
              <a:gd name="connsiteX6" fmla="*/ 7068135 w 12192000"/>
              <a:gd name="connsiteY6" fmla="*/ 1834399 h 1993204"/>
              <a:gd name="connsiteX7" fmla="*/ 7072522 w 12192000"/>
              <a:gd name="connsiteY7" fmla="*/ 1829081 h 1993204"/>
              <a:gd name="connsiteX8" fmla="*/ 7514366 w 12192000"/>
              <a:gd name="connsiteY8" fmla="*/ 1646063 h 1993204"/>
              <a:gd name="connsiteX9" fmla="*/ 7640298 w 12192000"/>
              <a:gd name="connsiteY9" fmla="*/ 1658758 h 1993204"/>
              <a:gd name="connsiteX10" fmla="*/ 7694521 w 12192000"/>
              <a:gd name="connsiteY10" fmla="*/ 1675590 h 1993204"/>
              <a:gd name="connsiteX11" fmla="*/ 7736517 w 12192000"/>
              <a:gd name="connsiteY11" fmla="*/ 1598219 h 1993204"/>
              <a:gd name="connsiteX12" fmla="*/ 8269225 w 12192000"/>
              <a:gd name="connsiteY12" fmla="*/ 1314980 h 1993204"/>
              <a:gd name="connsiteX13" fmla="*/ 8861164 w 12192000"/>
              <a:gd name="connsiteY13" fmla="*/ 1707344 h 1993204"/>
              <a:gd name="connsiteX14" fmla="*/ 8891049 w 12192000"/>
              <a:gd name="connsiteY14" fmla="*/ 1803616 h 1993204"/>
              <a:gd name="connsiteX15" fmla="*/ 8921058 w 12192000"/>
              <a:gd name="connsiteY15" fmla="*/ 1794300 h 1993204"/>
              <a:gd name="connsiteX16" fmla="*/ 9050529 w 12192000"/>
              <a:gd name="connsiteY16" fmla="*/ 1781248 h 1993204"/>
              <a:gd name="connsiteX17" fmla="*/ 9300589 w 12192000"/>
              <a:gd name="connsiteY17" fmla="*/ 1831733 h 1993204"/>
              <a:gd name="connsiteX18" fmla="*/ 9343861 w 12192000"/>
              <a:gd name="connsiteY18" fmla="*/ 1855220 h 1993204"/>
              <a:gd name="connsiteX19" fmla="*/ 9388364 w 12192000"/>
              <a:gd name="connsiteY19" fmla="*/ 1711854 h 1993204"/>
              <a:gd name="connsiteX20" fmla="*/ 10196903 w 12192000"/>
              <a:gd name="connsiteY20" fmla="*/ 1175918 h 1993204"/>
              <a:gd name="connsiteX21" fmla="*/ 10538464 w 12192000"/>
              <a:gd name="connsiteY21" fmla="*/ 1244876 h 1993204"/>
              <a:gd name="connsiteX22" fmla="*/ 10623504 w 12192000"/>
              <a:gd name="connsiteY22" fmla="*/ 1291035 h 1993204"/>
              <a:gd name="connsiteX23" fmla="*/ 10633691 w 12192000"/>
              <a:gd name="connsiteY23" fmla="*/ 1189985 h 1993204"/>
              <a:gd name="connsiteX24" fmla="*/ 12053173 w 12192000"/>
              <a:gd name="connsiteY24" fmla="*/ 33073 h 1993204"/>
              <a:gd name="connsiteX25" fmla="*/ 0 w 12192000"/>
              <a:gd name="connsiteY25" fmla="*/ 0 h 1993204"/>
              <a:gd name="connsiteX26" fmla="*/ 132000 w 12192000"/>
              <a:gd name="connsiteY26" fmla="*/ 108909 h 1993204"/>
              <a:gd name="connsiteX27" fmla="*/ 195701 w 12192000"/>
              <a:gd name="connsiteY27" fmla="*/ 186117 h 1993204"/>
              <a:gd name="connsiteX28" fmla="*/ 215309 w 12192000"/>
              <a:gd name="connsiteY28" fmla="*/ 181075 h 1993204"/>
              <a:gd name="connsiteX29" fmla="*/ 478283 w 12192000"/>
              <a:gd name="connsiteY29" fmla="*/ 154565 h 1993204"/>
              <a:gd name="connsiteX30" fmla="*/ 1783136 w 12192000"/>
              <a:gd name="connsiteY30" fmla="*/ 1459418 h 1993204"/>
              <a:gd name="connsiteX31" fmla="*/ 1782838 w 12192000"/>
              <a:gd name="connsiteY31" fmla="*/ 1465311 h 1993204"/>
              <a:gd name="connsiteX32" fmla="*/ 1841294 w 12192000"/>
              <a:gd name="connsiteY32" fmla="*/ 1459418 h 1993204"/>
              <a:gd name="connsiteX33" fmla="*/ 1979853 w 12192000"/>
              <a:gd name="connsiteY33" fmla="*/ 1473386 h 1993204"/>
              <a:gd name="connsiteX34" fmla="*/ 2057491 w 12192000"/>
              <a:gd name="connsiteY34" fmla="*/ 1497486 h 1993204"/>
              <a:gd name="connsiteX35" fmla="*/ 2084969 w 12192000"/>
              <a:gd name="connsiteY35" fmla="*/ 1464183 h 1993204"/>
              <a:gd name="connsiteX36" fmla="*/ 2673248 w 12192000"/>
              <a:gd name="connsiteY36" fmla="*/ 1220509 h 1993204"/>
              <a:gd name="connsiteX37" fmla="*/ 2997082 w 12192000"/>
              <a:gd name="connsiteY37" fmla="*/ 1285888 h 1993204"/>
              <a:gd name="connsiteX38" fmla="*/ 3012183 w 12192000"/>
              <a:gd name="connsiteY38" fmla="*/ 1294085 h 1993204"/>
              <a:gd name="connsiteX39" fmla="*/ 3073615 w 12192000"/>
              <a:gd name="connsiteY39" fmla="*/ 1180910 h 1993204"/>
              <a:gd name="connsiteX40" fmla="*/ 3763483 w 12192000"/>
              <a:gd name="connsiteY40" fmla="*/ 814109 h 1993204"/>
              <a:gd name="connsiteX41" fmla="*/ 4530059 w 12192000"/>
              <a:gd name="connsiteY41" fmla="*/ 1322229 h 1993204"/>
              <a:gd name="connsiteX42" fmla="*/ 4536079 w 12192000"/>
              <a:gd name="connsiteY42" fmla="*/ 1341624 h 1993204"/>
              <a:gd name="connsiteX43" fmla="*/ 4610807 w 12192000"/>
              <a:gd name="connsiteY43" fmla="*/ 1364820 h 1993204"/>
              <a:gd name="connsiteX44" fmla="*/ 4969644 w 12192000"/>
              <a:gd name="connsiteY44" fmla="*/ 1760601 h 1993204"/>
              <a:gd name="connsiteX45" fmla="*/ 4973147 w 12192000"/>
              <a:gd name="connsiteY45" fmla="*/ 1783770 h 1993204"/>
              <a:gd name="connsiteX46" fmla="*/ 4998157 w 12192000"/>
              <a:gd name="connsiteY46" fmla="*/ 1781248 h 1993204"/>
              <a:gd name="connsiteX47" fmla="*/ 5372351 w 12192000"/>
              <a:gd name="connsiteY47" fmla="*/ 1936245 h 1993204"/>
              <a:gd name="connsiteX48" fmla="*/ 5419348 w 12192000"/>
              <a:gd name="connsiteY48" fmla="*/ 1993204 h 1993204"/>
              <a:gd name="connsiteX49" fmla="*/ 0 w 12192000"/>
              <a:gd name="connsiteY49" fmla="*/ 1993204 h 19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192000" h="1993204">
                <a:moveTo>
                  <a:pt x="12053173" y="33073"/>
                </a:moveTo>
                <a:lnTo>
                  <a:pt x="12192000" y="40083"/>
                </a:lnTo>
                <a:lnTo>
                  <a:pt x="12192000" y="1993204"/>
                </a:lnTo>
                <a:lnTo>
                  <a:pt x="6600939" y="1993204"/>
                </a:lnTo>
                <a:lnTo>
                  <a:pt x="6610982" y="1981033"/>
                </a:lnTo>
                <a:cubicBezTo>
                  <a:pt x="6706747" y="1885268"/>
                  <a:pt x="6839045" y="1826036"/>
                  <a:pt x="6985176" y="1826036"/>
                </a:cubicBezTo>
                <a:lnTo>
                  <a:pt x="7068135" y="1834399"/>
                </a:lnTo>
                <a:lnTo>
                  <a:pt x="7072522" y="1829081"/>
                </a:lnTo>
                <a:cubicBezTo>
                  <a:pt x="7185600" y="1716003"/>
                  <a:pt x="7341815" y="1646063"/>
                  <a:pt x="7514366" y="1646063"/>
                </a:cubicBezTo>
                <a:cubicBezTo>
                  <a:pt x="7557504" y="1646063"/>
                  <a:pt x="7599620" y="1650434"/>
                  <a:pt x="7640298" y="1658758"/>
                </a:cubicBezTo>
                <a:lnTo>
                  <a:pt x="7694521" y="1675590"/>
                </a:lnTo>
                <a:lnTo>
                  <a:pt x="7736517" y="1598219"/>
                </a:lnTo>
                <a:cubicBezTo>
                  <a:pt x="7851965" y="1427333"/>
                  <a:pt x="8047474" y="1314980"/>
                  <a:pt x="8269225" y="1314980"/>
                </a:cubicBezTo>
                <a:cubicBezTo>
                  <a:pt x="8535326" y="1314980"/>
                  <a:pt x="8763639" y="1476768"/>
                  <a:pt x="8861164" y="1707344"/>
                </a:cubicBezTo>
                <a:lnTo>
                  <a:pt x="8891049" y="1803616"/>
                </a:lnTo>
                <a:lnTo>
                  <a:pt x="8921058" y="1794300"/>
                </a:lnTo>
                <a:cubicBezTo>
                  <a:pt x="8962878" y="1785742"/>
                  <a:pt x="9006179" y="1781248"/>
                  <a:pt x="9050529" y="1781248"/>
                </a:cubicBezTo>
                <a:cubicBezTo>
                  <a:pt x="9139229" y="1781248"/>
                  <a:pt x="9223731" y="1799225"/>
                  <a:pt x="9300589" y="1831733"/>
                </a:cubicBezTo>
                <a:lnTo>
                  <a:pt x="9343861" y="1855220"/>
                </a:lnTo>
                <a:lnTo>
                  <a:pt x="9388364" y="1711854"/>
                </a:lnTo>
                <a:cubicBezTo>
                  <a:pt x="9521575" y="1396907"/>
                  <a:pt x="9833432" y="1175918"/>
                  <a:pt x="10196903" y="1175918"/>
                </a:cubicBezTo>
                <a:cubicBezTo>
                  <a:pt x="10318060" y="1175918"/>
                  <a:pt x="10433482" y="1200473"/>
                  <a:pt x="10538464" y="1244876"/>
                </a:cubicBezTo>
                <a:lnTo>
                  <a:pt x="10623504" y="1291035"/>
                </a:lnTo>
                <a:lnTo>
                  <a:pt x="10633691" y="1189985"/>
                </a:lnTo>
                <a:cubicBezTo>
                  <a:pt x="10768797" y="529737"/>
                  <a:pt x="11352984" y="33073"/>
                  <a:pt x="12053173" y="33073"/>
                </a:cubicBezTo>
                <a:close/>
                <a:moveTo>
                  <a:pt x="0" y="0"/>
                </a:moveTo>
                <a:lnTo>
                  <a:pt x="132000" y="108909"/>
                </a:lnTo>
                <a:lnTo>
                  <a:pt x="195701" y="186117"/>
                </a:lnTo>
                <a:lnTo>
                  <a:pt x="215309" y="181075"/>
                </a:lnTo>
                <a:cubicBezTo>
                  <a:pt x="300252" y="163693"/>
                  <a:pt x="388201" y="154565"/>
                  <a:pt x="478283" y="154565"/>
                </a:cubicBezTo>
                <a:cubicBezTo>
                  <a:pt x="1198933" y="154565"/>
                  <a:pt x="1783136" y="738768"/>
                  <a:pt x="1783136" y="1459418"/>
                </a:cubicBezTo>
                <a:lnTo>
                  <a:pt x="1782838" y="1465311"/>
                </a:lnTo>
                <a:lnTo>
                  <a:pt x="1841294" y="1459418"/>
                </a:lnTo>
                <a:cubicBezTo>
                  <a:pt x="1888759" y="1459418"/>
                  <a:pt x="1935097" y="1464228"/>
                  <a:pt x="1979853" y="1473386"/>
                </a:cubicBezTo>
                <a:lnTo>
                  <a:pt x="2057491" y="1497486"/>
                </a:lnTo>
                <a:lnTo>
                  <a:pt x="2084969" y="1464183"/>
                </a:lnTo>
                <a:cubicBezTo>
                  <a:pt x="2235522" y="1313629"/>
                  <a:pt x="2443510" y="1220509"/>
                  <a:pt x="2673248" y="1220509"/>
                </a:cubicBezTo>
                <a:cubicBezTo>
                  <a:pt x="2788117" y="1220509"/>
                  <a:pt x="2897549" y="1243789"/>
                  <a:pt x="2997082" y="1285888"/>
                </a:cubicBezTo>
                <a:lnTo>
                  <a:pt x="3012183" y="1294085"/>
                </a:lnTo>
                <a:lnTo>
                  <a:pt x="3073615" y="1180910"/>
                </a:lnTo>
                <a:cubicBezTo>
                  <a:pt x="3223121" y="959609"/>
                  <a:pt x="3476311" y="814109"/>
                  <a:pt x="3763483" y="814109"/>
                </a:cubicBezTo>
                <a:cubicBezTo>
                  <a:pt x="4108090" y="814109"/>
                  <a:pt x="4403762" y="1023628"/>
                  <a:pt x="4530059" y="1322229"/>
                </a:cubicBezTo>
                <a:lnTo>
                  <a:pt x="4536079" y="1341624"/>
                </a:lnTo>
                <a:lnTo>
                  <a:pt x="4610807" y="1364820"/>
                </a:lnTo>
                <a:cubicBezTo>
                  <a:pt x="4781528" y="1437030"/>
                  <a:pt x="4914052" y="1581868"/>
                  <a:pt x="4969644" y="1760601"/>
                </a:cubicBezTo>
                <a:lnTo>
                  <a:pt x="4973147" y="1783770"/>
                </a:lnTo>
                <a:lnTo>
                  <a:pt x="4998157" y="1781248"/>
                </a:lnTo>
                <a:cubicBezTo>
                  <a:pt x="5144288" y="1781248"/>
                  <a:pt x="5276586" y="1840480"/>
                  <a:pt x="5372351" y="1936245"/>
                </a:cubicBezTo>
                <a:lnTo>
                  <a:pt x="5419348" y="1993204"/>
                </a:lnTo>
                <a:lnTo>
                  <a:pt x="0" y="19932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Freeform 14"/>
          <p:cNvSpPr>
            <a:spLocks/>
          </p:cNvSpPr>
          <p:nvPr/>
        </p:nvSpPr>
        <p:spPr bwMode="auto">
          <a:xfrm>
            <a:off x="1376388" y="770029"/>
            <a:ext cx="508662" cy="504090"/>
          </a:xfrm>
          <a:custGeom>
            <a:avLst/>
            <a:gdLst>
              <a:gd name="T0" fmla="*/ 759 w 1335"/>
              <a:gd name="T1" fmla="*/ 720 h 1325"/>
              <a:gd name="T2" fmla="*/ 1335 w 1335"/>
              <a:gd name="T3" fmla="*/ 663 h 1325"/>
              <a:gd name="T4" fmla="*/ 759 w 1335"/>
              <a:gd name="T5" fmla="*/ 615 h 1325"/>
              <a:gd name="T6" fmla="*/ 951 w 1335"/>
              <a:gd name="T7" fmla="*/ 385 h 1325"/>
              <a:gd name="T8" fmla="*/ 720 w 1335"/>
              <a:gd name="T9" fmla="*/ 576 h 1325"/>
              <a:gd name="T10" fmla="*/ 663 w 1335"/>
              <a:gd name="T11" fmla="*/ 0 h 1325"/>
              <a:gd name="T12" fmla="*/ 615 w 1335"/>
              <a:gd name="T13" fmla="*/ 576 h 1325"/>
              <a:gd name="T14" fmla="*/ 385 w 1335"/>
              <a:gd name="T15" fmla="*/ 385 h 1325"/>
              <a:gd name="T16" fmla="*/ 576 w 1335"/>
              <a:gd name="T17" fmla="*/ 615 h 1325"/>
              <a:gd name="T18" fmla="*/ 0 w 1335"/>
              <a:gd name="T19" fmla="*/ 663 h 1325"/>
              <a:gd name="T20" fmla="*/ 576 w 1335"/>
              <a:gd name="T21" fmla="*/ 720 h 1325"/>
              <a:gd name="T22" fmla="*/ 385 w 1335"/>
              <a:gd name="T23" fmla="*/ 951 h 1325"/>
              <a:gd name="T24" fmla="*/ 615 w 1335"/>
              <a:gd name="T25" fmla="*/ 759 h 1325"/>
              <a:gd name="T26" fmla="*/ 663 w 1335"/>
              <a:gd name="T27" fmla="*/ 1325 h 1325"/>
              <a:gd name="T28" fmla="*/ 720 w 1335"/>
              <a:gd name="T29" fmla="*/ 759 h 1325"/>
              <a:gd name="T30" fmla="*/ 951 w 1335"/>
              <a:gd name="T31" fmla="*/ 951 h 1325"/>
              <a:gd name="T32" fmla="*/ 759 w 1335"/>
              <a:gd name="T33" fmla="*/ 720 h 1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5" h="1325">
                <a:moveTo>
                  <a:pt x="759" y="720"/>
                </a:moveTo>
                <a:lnTo>
                  <a:pt x="1335" y="663"/>
                </a:lnTo>
                <a:lnTo>
                  <a:pt x="759" y="615"/>
                </a:lnTo>
                <a:lnTo>
                  <a:pt x="951" y="385"/>
                </a:lnTo>
                <a:lnTo>
                  <a:pt x="720" y="576"/>
                </a:lnTo>
                <a:lnTo>
                  <a:pt x="663" y="0"/>
                </a:lnTo>
                <a:lnTo>
                  <a:pt x="615" y="576"/>
                </a:lnTo>
                <a:lnTo>
                  <a:pt x="385" y="385"/>
                </a:lnTo>
                <a:lnTo>
                  <a:pt x="576" y="615"/>
                </a:lnTo>
                <a:lnTo>
                  <a:pt x="0" y="663"/>
                </a:lnTo>
                <a:lnTo>
                  <a:pt x="576" y="720"/>
                </a:lnTo>
                <a:lnTo>
                  <a:pt x="385" y="951"/>
                </a:lnTo>
                <a:lnTo>
                  <a:pt x="615" y="759"/>
                </a:lnTo>
                <a:lnTo>
                  <a:pt x="663" y="1325"/>
                </a:lnTo>
                <a:lnTo>
                  <a:pt x="720" y="759"/>
                </a:lnTo>
                <a:lnTo>
                  <a:pt x="951" y="951"/>
                </a:lnTo>
                <a:lnTo>
                  <a:pt x="759" y="7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Freeform 14"/>
          <p:cNvSpPr>
            <a:spLocks/>
          </p:cNvSpPr>
          <p:nvPr/>
        </p:nvSpPr>
        <p:spPr bwMode="auto">
          <a:xfrm>
            <a:off x="3164352" y="1944541"/>
            <a:ext cx="508662" cy="504090"/>
          </a:xfrm>
          <a:custGeom>
            <a:avLst/>
            <a:gdLst>
              <a:gd name="T0" fmla="*/ 759 w 1335"/>
              <a:gd name="T1" fmla="*/ 720 h 1325"/>
              <a:gd name="T2" fmla="*/ 1335 w 1335"/>
              <a:gd name="T3" fmla="*/ 663 h 1325"/>
              <a:gd name="T4" fmla="*/ 759 w 1335"/>
              <a:gd name="T5" fmla="*/ 615 h 1325"/>
              <a:gd name="T6" fmla="*/ 951 w 1335"/>
              <a:gd name="T7" fmla="*/ 385 h 1325"/>
              <a:gd name="T8" fmla="*/ 720 w 1335"/>
              <a:gd name="T9" fmla="*/ 576 h 1325"/>
              <a:gd name="T10" fmla="*/ 663 w 1335"/>
              <a:gd name="T11" fmla="*/ 0 h 1325"/>
              <a:gd name="T12" fmla="*/ 615 w 1335"/>
              <a:gd name="T13" fmla="*/ 576 h 1325"/>
              <a:gd name="T14" fmla="*/ 385 w 1335"/>
              <a:gd name="T15" fmla="*/ 385 h 1325"/>
              <a:gd name="T16" fmla="*/ 576 w 1335"/>
              <a:gd name="T17" fmla="*/ 615 h 1325"/>
              <a:gd name="T18" fmla="*/ 0 w 1335"/>
              <a:gd name="T19" fmla="*/ 663 h 1325"/>
              <a:gd name="T20" fmla="*/ 576 w 1335"/>
              <a:gd name="T21" fmla="*/ 720 h 1325"/>
              <a:gd name="T22" fmla="*/ 385 w 1335"/>
              <a:gd name="T23" fmla="*/ 951 h 1325"/>
              <a:gd name="T24" fmla="*/ 615 w 1335"/>
              <a:gd name="T25" fmla="*/ 759 h 1325"/>
              <a:gd name="T26" fmla="*/ 663 w 1335"/>
              <a:gd name="T27" fmla="*/ 1325 h 1325"/>
              <a:gd name="T28" fmla="*/ 720 w 1335"/>
              <a:gd name="T29" fmla="*/ 759 h 1325"/>
              <a:gd name="T30" fmla="*/ 951 w 1335"/>
              <a:gd name="T31" fmla="*/ 951 h 1325"/>
              <a:gd name="T32" fmla="*/ 759 w 1335"/>
              <a:gd name="T33" fmla="*/ 720 h 1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5" h="1325">
                <a:moveTo>
                  <a:pt x="759" y="720"/>
                </a:moveTo>
                <a:lnTo>
                  <a:pt x="1335" y="663"/>
                </a:lnTo>
                <a:lnTo>
                  <a:pt x="759" y="615"/>
                </a:lnTo>
                <a:lnTo>
                  <a:pt x="951" y="385"/>
                </a:lnTo>
                <a:lnTo>
                  <a:pt x="720" y="576"/>
                </a:lnTo>
                <a:lnTo>
                  <a:pt x="663" y="0"/>
                </a:lnTo>
                <a:lnTo>
                  <a:pt x="615" y="576"/>
                </a:lnTo>
                <a:lnTo>
                  <a:pt x="385" y="385"/>
                </a:lnTo>
                <a:lnTo>
                  <a:pt x="576" y="615"/>
                </a:lnTo>
                <a:lnTo>
                  <a:pt x="0" y="663"/>
                </a:lnTo>
                <a:lnTo>
                  <a:pt x="576" y="720"/>
                </a:lnTo>
                <a:lnTo>
                  <a:pt x="385" y="951"/>
                </a:lnTo>
                <a:lnTo>
                  <a:pt x="615" y="759"/>
                </a:lnTo>
                <a:lnTo>
                  <a:pt x="663" y="1325"/>
                </a:lnTo>
                <a:lnTo>
                  <a:pt x="720" y="759"/>
                </a:lnTo>
                <a:lnTo>
                  <a:pt x="951" y="951"/>
                </a:lnTo>
                <a:lnTo>
                  <a:pt x="759" y="7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1" name="Freeform 14"/>
          <p:cNvSpPr>
            <a:spLocks/>
          </p:cNvSpPr>
          <p:nvPr/>
        </p:nvSpPr>
        <p:spPr bwMode="auto">
          <a:xfrm>
            <a:off x="10019638" y="3247855"/>
            <a:ext cx="508662" cy="504090"/>
          </a:xfrm>
          <a:custGeom>
            <a:avLst/>
            <a:gdLst>
              <a:gd name="T0" fmla="*/ 759 w 1335"/>
              <a:gd name="T1" fmla="*/ 720 h 1325"/>
              <a:gd name="T2" fmla="*/ 1335 w 1335"/>
              <a:gd name="T3" fmla="*/ 663 h 1325"/>
              <a:gd name="T4" fmla="*/ 759 w 1335"/>
              <a:gd name="T5" fmla="*/ 615 h 1325"/>
              <a:gd name="T6" fmla="*/ 951 w 1335"/>
              <a:gd name="T7" fmla="*/ 385 h 1325"/>
              <a:gd name="T8" fmla="*/ 720 w 1335"/>
              <a:gd name="T9" fmla="*/ 576 h 1325"/>
              <a:gd name="T10" fmla="*/ 663 w 1335"/>
              <a:gd name="T11" fmla="*/ 0 h 1325"/>
              <a:gd name="T12" fmla="*/ 615 w 1335"/>
              <a:gd name="T13" fmla="*/ 576 h 1325"/>
              <a:gd name="T14" fmla="*/ 385 w 1335"/>
              <a:gd name="T15" fmla="*/ 385 h 1325"/>
              <a:gd name="T16" fmla="*/ 576 w 1335"/>
              <a:gd name="T17" fmla="*/ 615 h 1325"/>
              <a:gd name="T18" fmla="*/ 0 w 1335"/>
              <a:gd name="T19" fmla="*/ 663 h 1325"/>
              <a:gd name="T20" fmla="*/ 576 w 1335"/>
              <a:gd name="T21" fmla="*/ 720 h 1325"/>
              <a:gd name="T22" fmla="*/ 385 w 1335"/>
              <a:gd name="T23" fmla="*/ 951 h 1325"/>
              <a:gd name="T24" fmla="*/ 615 w 1335"/>
              <a:gd name="T25" fmla="*/ 759 h 1325"/>
              <a:gd name="T26" fmla="*/ 663 w 1335"/>
              <a:gd name="T27" fmla="*/ 1325 h 1325"/>
              <a:gd name="T28" fmla="*/ 720 w 1335"/>
              <a:gd name="T29" fmla="*/ 759 h 1325"/>
              <a:gd name="T30" fmla="*/ 951 w 1335"/>
              <a:gd name="T31" fmla="*/ 951 h 1325"/>
              <a:gd name="T32" fmla="*/ 759 w 1335"/>
              <a:gd name="T33" fmla="*/ 720 h 1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5" h="1325">
                <a:moveTo>
                  <a:pt x="759" y="720"/>
                </a:moveTo>
                <a:lnTo>
                  <a:pt x="1335" y="663"/>
                </a:lnTo>
                <a:lnTo>
                  <a:pt x="759" y="615"/>
                </a:lnTo>
                <a:lnTo>
                  <a:pt x="951" y="385"/>
                </a:lnTo>
                <a:lnTo>
                  <a:pt x="720" y="576"/>
                </a:lnTo>
                <a:lnTo>
                  <a:pt x="663" y="0"/>
                </a:lnTo>
                <a:lnTo>
                  <a:pt x="615" y="576"/>
                </a:lnTo>
                <a:lnTo>
                  <a:pt x="385" y="385"/>
                </a:lnTo>
                <a:lnTo>
                  <a:pt x="576" y="615"/>
                </a:lnTo>
                <a:lnTo>
                  <a:pt x="0" y="663"/>
                </a:lnTo>
                <a:lnTo>
                  <a:pt x="576" y="720"/>
                </a:lnTo>
                <a:lnTo>
                  <a:pt x="385" y="951"/>
                </a:lnTo>
                <a:lnTo>
                  <a:pt x="615" y="759"/>
                </a:lnTo>
                <a:lnTo>
                  <a:pt x="663" y="1325"/>
                </a:lnTo>
                <a:lnTo>
                  <a:pt x="720" y="759"/>
                </a:lnTo>
                <a:lnTo>
                  <a:pt x="951" y="951"/>
                </a:lnTo>
                <a:lnTo>
                  <a:pt x="759" y="7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2" name="Freeform 14"/>
          <p:cNvSpPr>
            <a:spLocks/>
          </p:cNvSpPr>
          <p:nvPr/>
        </p:nvSpPr>
        <p:spPr bwMode="auto">
          <a:xfrm>
            <a:off x="2136884" y="4325507"/>
            <a:ext cx="508662" cy="504090"/>
          </a:xfrm>
          <a:custGeom>
            <a:avLst/>
            <a:gdLst>
              <a:gd name="T0" fmla="*/ 759 w 1335"/>
              <a:gd name="T1" fmla="*/ 720 h 1325"/>
              <a:gd name="T2" fmla="*/ 1335 w 1335"/>
              <a:gd name="T3" fmla="*/ 663 h 1325"/>
              <a:gd name="T4" fmla="*/ 759 w 1335"/>
              <a:gd name="T5" fmla="*/ 615 h 1325"/>
              <a:gd name="T6" fmla="*/ 951 w 1335"/>
              <a:gd name="T7" fmla="*/ 385 h 1325"/>
              <a:gd name="T8" fmla="*/ 720 w 1335"/>
              <a:gd name="T9" fmla="*/ 576 h 1325"/>
              <a:gd name="T10" fmla="*/ 663 w 1335"/>
              <a:gd name="T11" fmla="*/ 0 h 1325"/>
              <a:gd name="T12" fmla="*/ 615 w 1335"/>
              <a:gd name="T13" fmla="*/ 576 h 1325"/>
              <a:gd name="T14" fmla="*/ 385 w 1335"/>
              <a:gd name="T15" fmla="*/ 385 h 1325"/>
              <a:gd name="T16" fmla="*/ 576 w 1335"/>
              <a:gd name="T17" fmla="*/ 615 h 1325"/>
              <a:gd name="T18" fmla="*/ 0 w 1335"/>
              <a:gd name="T19" fmla="*/ 663 h 1325"/>
              <a:gd name="T20" fmla="*/ 576 w 1335"/>
              <a:gd name="T21" fmla="*/ 720 h 1325"/>
              <a:gd name="T22" fmla="*/ 385 w 1335"/>
              <a:gd name="T23" fmla="*/ 951 h 1325"/>
              <a:gd name="T24" fmla="*/ 615 w 1335"/>
              <a:gd name="T25" fmla="*/ 759 h 1325"/>
              <a:gd name="T26" fmla="*/ 663 w 1335"/>
              <a:gd name="T27" fmla="*/ 1325 h 1325"/>
              <a:gd name="T28" fmla="*/ 720 w 1335"/>
              <a:gd name="T29" fmla="*/ 759 h 1325"/>
              <a:gd name="T30" fmla="*/ 951 w 1335"/>
              <a:gd name="T31" fmla="*/ 951 h 1325"/>
              <a:gd name="T32" fmla="*/ 759 w 1335"/>
              <a:gd name="T33" fmla="*/ 720 h 1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5" h="1325">
                <a:moveTo>
                  <a:pt x="759" y="720"/>
                </a:moveTo>
                <a:lnTo>
                  <a:pt x="1335" y="663"/>
                </a:lnTo>
                <a:lnTo>
                  <a:pt x="759" y="615"/>
                </a:lnTo>
                <a:lnTo>
                  <a:pt x="951" y="385"/>
                </a:lnTo>
                <a:lnTo>
                  <a:pt x="720" y="576"/>
                </a:lnTo>
                <a:lnTo>
                  <a:pt x="663" y="0"/>
                </a:lnTo>
                <a:lnTo>
                  <a:pt x="615" y="576"/>
                </a:lnTo>
                <a:lnTo>
                  <a:pt x="385" y="385"/>
                </a:lnTo>
                <a:lnTo>
                  <a:pt x="576" y="615"/>
                </a:lnTo>
                <a:lnTo>
                  <a:pt x="0" y="663"/>
                </a:lnTo>
                <a:lnTo>
                  <a:pt x="576" y="720"/>
                </a:lnTo>
                <a:lnTo>
                  <a:pt x="385" y="951"/>
                </a:lnTo>
                <a:lnTo>
                  <a:pt x="615" y="759"/>
                </a:lnTo>
                <a:lnTo>
                  <a:pt x="663" y="1325"/>
                </a:lnTo>
                <a:lnTo>
                  <a:pt x="720" y="759"/>
                </a:lnTo>
                <a:lnTo>
                  <a:pt x="951" y="951"/>
                </a:lnTo>
                <a:lnTo>
                  <a:pt x="759" y="7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3" name="Freeform 14"/>
          <p:cNvSpPr>
            <a:spLocks/>
          </p:cNvSpPr>
          <p:nvPr/>
        </p:nvSpPr>
        <p:spPr bwMode="auto">
          <a:xfrm>
            <a:off x="9386227" y="767264"/>
            <a:ext cx="508662" cy="504090"/>
          </a:xfrm>
          <a:custGeom>
            <a:avLst/>
            <a:gdLst>
              <a:gd name="T0" fmla="*/ 759 w 1335"/>
              <a:gd name="T1" fmla="*/ 720 h 1325"/>
              <a:gd name="T2" fmla="*/ 1335 w 1335"/>
              <a:gd name="T3" fmla="*/ 663 h 1325"/>
              <a:gd name="T4" fmla="*/ 759 w 1335"/>
              <a:gd name="T5" fmla="*/ 615 h 1325"/>
              <a:gd name="T6" fmla="*/ 951 w 1335"/>
              <a:gd name="T7" fmla="*/ 385 h 1325"/>
              <a:gd name="T8" fmla="*/ 720 w 1335"/>
              <a:gd name="T9" fmla="*/ 576 h 1325"/>
              <a:gd name="T10" fmla="*/ 663 w 1335"/>
              <a:gd name="T11" fmla="*/ 0 h 1325"/>
              <a:gd name="T12" fmla="*/ 615 w 1335"/>
              <a:gd name="T13" fmla="*/ 576 h 1325"/>
              <a:gd name="T14" fmla="*/ 385 w 1335"/>
              <a:gd name="T15" fmla="*/ 385 h 1325"/>
              <a:gd name="T16" fmla="*/ 576 w 1335"/>
              <a:gd name="T17" fmla="*/ 615 h 1325"/>
              <a:gd name="T18" fmla="*/ 0 w 1335"/>
              <a:gd name="T19" fmla="*/ 663 h 1325"/>
              <a:gd name="T20" fmla="*/ 576 w 1335"/>
              <a:gd name="T21" fmla="*/ 720 h 1325"/>
              <a:gd name="T22" fmla="*/ 385 w 1335"/>
              <a:gd name="T23" fmla="*/ 951 h 1325"/>
              <a:gd name="T24" fmla="*/ 615 w 1335"/>
              <a:gd name="T25" fmla="*/ 759 h 1325"/>
              <a:gd name="T26" fmla="*/ 663 w 1335"/>
              <a:gd name="T27" fmla="*/ 1325 h 1325"/>
              <a:gd name="T28" fmla="*/ 720 w 1335"/>
              <a:gd name="T29" fmla="*/ 759 h 1325"/>
              <a:gd name="T30" fmla="*/ 951 w 1335"/>
              <a:gd name="T31" fmla="*/ 951 h 1325"/>
              <a:gd name="T32" fmla="*/ 759 w 1335"/>
              <a:gd name="T33" fmla="*/ 720 h 1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5" h="1325">
                <a:moveTo>
                  <a:pt x="759" y="720"/>
                </a:moveTo>
                <a:lnTo>
                  <a:pt x="1335" y="663"/>
                </a:lnTo>
                <a:lnTo>
                  <a:pt x="759" y="615"/>
                </a:lnTo>
                <a:lnTo>
                  <a:pt x="951" y="385"/>
                </a:lnTo>
                <a:lnTo>
                  <a:pt x="720" y="576"/>
                </a:lnTo>
                <a:lnTo>
                  <a:pt x="663" y="0"/>
                </a:lnTo>
                <a:lnTo>
                  <a:pt x="615" y="576"/>
                </a:lnTo>
                <a:lnTo>
                  <a:pt x="385" y="385"/>
                </a:lnTo>
                <a:lnTo>
                  <a:pt x="576" y="615"/>
                </a:lnTo>
                <a:lnTo>
                  <a:pt x="0" y="663"/>
                </a:lnTo>
                <a:lnTo>
                  <a:pt x="576" y="720"/>
                </a:lnTo>
                <a:lnTo>
                  <a:pt x="385" y="951"/>
                </a:lnTo>
                <a:lnTo>
                  <a:pt x="615" y="759"/>
                </a:lnTo>
                <a:lnTo>
                  <a:pt x="663" y="1325"/>
                </a:lnTo>
                <a:lnTo>
                  <a:pt x="720" y="759"/>
                </a:lnTo>
                <a:lnTo>
                  <a:pt x="951" y="951"/>
                </a:lnTo>
                <a:lnTo>
                  <a:pt x="759" y="7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75" name="그룹 74"/>
          <p:cNvGrpSpPr/>
          <p:nvPr/>
        </p:nvGrpSpPr>
        <p:grpSpPr>
          <a:xfrm rot="2700000">
            <a:off x="6070125" y="742633"/>
            <a:ext cx="721170" cy="1122769"/>
            <a:chOff x="6384480" y="983302"/>
            <a:chExt cx="1376517" cy="2143060"/>
          </a:xfrm>
        </p:grpSpPr>
        <p:sp>
          <p:nvSpPr>
            <p:cNvPr id="48" name="Freeform 26"/>
            <p:cNvSpPr>
              <a:spLocks/>
            </p:cNvSpPr>
            <p:nvPr/>
          </p:nvSpPr>
          <p:spPr bwMode="auto">
            <a:xfrm rot="18900000">
              <a:off x="6840348" y="2641373"/>
              <a:ext cx="457970" cy="484989"/>
            </a:xfrm>
            <a:custGeom>
              <a:avLst/>
              <a:gdLst>
                <a:gd name="T0" fmla="*/ 1015 w 1017"/>
                <a:gd name="T1" fmla="*/ 192 h 1079"/>
                <a:gd name="T2" fmla="*/ 1017 w 1017"/>
                <a:gd name="T3" fmla="*/ 194 h 1079"/>
                <a:gd name="T4" fmla="*/ 991 w 1017"/>
                <a:gd name="T5" fmla="*/ 282 h 1079"/>
                <a:gd name="T6" fmla="*/ 939 w 1017"/>
                <a:gd name="T7" fmla="*/ 419 h 1079"/>
                <a:gd name="T8" fmla="*/ 877 w 1017"/>
                <a:gd name="T9" fmla="*/ 557 h 1079"/>
                <a:gd name="T10" fmla="*/ 846 w 1017"/>
                <a:gd name="T11" fmla="*/ 609 h 1079"/>
                <a:gd name="T12" fmla="*/ 781 w 1017"/>
                <a:gd name="T13" fmla="*/ 697 h 1079"/>
                <a:gd name="T14" fmla="*/ 668 w 1017"/>
                <a:gd name="T15" fmla="*/ 830 h 1079"/>
                <a:gd name="T16" fmla="*/ 655 w 1017"/>
                <a:gd name="T17" fmla="*/ 844 h 1079"/>
                <a:gd name="T18" fmla="*/ 683 w 1017"/>
                <a:gd name="T19" fmla="*/ 716 h 1079"/>
                <a:gd name="T20" fmla="*/ 383 w 1017"/>
                <a:gd name="T21" fmla="*/ 998 h 1079"/>
                <a:gd name="T22" fmla="*/ 389 w 1017"/>
                <a:gd name="T23" fmla="*/ 886 h 1079"/>
                <a:gd name="T24" fmla="*/ 373 w 1017"/>
                <a:gd name="T25" fmla="*/ 896 h 1079"/>
                <a:gd name="T26" fmla="*/ 226 w 1017"/>
                <a:gd name="T27" fmla="*/ 984 h 1079"/>
                <a:gd name="T28" fmla="*/ 121 w 1017"/>
                <a:gd name="T29" fmla="*/ 1037 h 1079"/>
                <a:gd name="T30" fmla="*/ 72 w 1017"/>
                <a:gd name="T31" fmla="*/ 1060 h 1079"/>
                <a:gd name="T32" fmla="*/ 26 w 1017"/>
                <a:gd name="T33" fmla="*/ 1077 h 1079"/>
                <a:gd name="T34" fmla="*/ 9 w 1017"/>
                <a:gd name="T35" fmla="*/ 1079 h 1079"/>
                <a:gd name="T36" fmla="*/ 0 w 1017"/>
                <a:gd name="T37" fmla="*/ 1072 h 1079"/>
                <a:gd name="T38" fmla="*/ 0 w 1017"/>
                <a:gd name="T39" fmla="*/ 1053 h 1079"/>
                <a:gd name="T40" fmla="*/ 15 w 1017"/>
                <a:gd name="T41" fmla="*/ 1007 h 1079"/>
                <a:gd name="T42" fmla="*/ 33 w 1017"/>
                <a:gd name="T43" fmla="*/ 956 h 1079"/>
                <a:gd name="T44" fmla="*/ 79 w 1017"/>
                <a:gd name="T45" fmla="*/ 847 h 1079"/>
                <a:gd name="T46" fmla="*/ 156 w 1017"/>
                <a:gd name="T47" fmla="*/ 694 h 1079"/>
                <a:gd name="T48" fmla="*/ 164 w 1017"/>
                <a:gd name="T49" fmla="*/ 678 h 1079"/>
                <a:gd name="T50" fmla="*/ 53 w 1017"/>
                <a:gd name="T51" fmla="*/ 691 h 1079"/>
                <a:gd name="T52" fmla="*/ 314 w 1017"/>
                <a:gd name="T53" fmla="*/ 372 h 1079"/>
                <a:gd name="T54" fmla="*/ 187 w 1017"/>
                <a:gd name="T55" fmla="*/ 409 h 1079"/>
                <a:gd name="T56" fmla="*/ 200 w 1017"/>
                <a:gd name="T57" fmla="*/ 395 h 1079"/>
                <a:gd name="T58" fmla="*/ 324 w 1017"/>
                <a:gd name="T59" fmla="*/ 272 h 1079"/>
                <a:gd name="T60" fmla="*/ 408 w 1017"/>
                <a:gd name="T61" fmla="*/ 202 h 1079"/>
                <a:gd name="T62" fmla="*/ 457 w 1017"/>
                <a:gd name="T63" fmla="*/ 167 h 1079"/>
                <a:gd name="T64" fmla="*/ 589 w 1017"/>
                <a:gd name="T65" fmla="*/ 95 h 1079"/>
                <a:gd name="T66" fmla="*/ 723 w 1017"/>
                <a:gd name="T67" fmla="*/ 33 h 1079"/>
                <a:gd name="T68" fmla="*/ 808 w 1017"/>
                <a:gd name="T69" fmla="*/ 0 h 1079"/>
                <a:gd name="T70" fmla="*/ 812 w 1017"/>
                <a:gd name="T71" fmla="*/ 3 h 1079"/>
                <a:gd name="T72" fmla="*/ 910 w 1017"/>
                <a:gd name="T73" fmla="*/ 101 h 1079"/>
                <a:gd name="T74" fmla="*/ 1015 w 1017"/>
                <a:gd name="T75" fmla="*/ 192 h 1079"/>
                <a:gd name="T76" fmla="*/ 1015 w 1017"/>
                <a:gd name="T77" fmla="*/ 192 h 1079"/>
                <a:gd name="T78" fmla="*/ 1015 w 1017"/>
                <a:gd name="T79" fmla="*/ 192 h 10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17" h="1079">
                  <a:moveTo>
                    <a:pt x="1015" y="192"/>
                  </a:moveTo>
                  <a:lnTo>
                    <a:pt x="1017" y="194"/>
                  </a:lnTo>
                  <a:lnTo>
                    <a:pt x="991" y="282"/>
                  </a:lnTo>
                  <a:lnTo>
                    <a:pt x="939" y="419"/>
                  </a:lnTo>
                  <a:lnTo>
                    <a:pt x="877" y="557"/>
                  </a:lnTo>
                  <a:lnTo>
                    <a:pt x="846" y="609"/>
                  </a:lnTo>
                  <a:lnTo>
                    <a:pt x="781" y="697"/>
                  </a:lnTo>
                  <a:lnTo>
                    <a:pt x="668" y="830"/>
                  </a:lnTo>
                  <a:lnTo>
                    <a:pt x="655" y="844"/>
                  </a:lnTo>
                  <a:lnTo>
                    <a:pt x="683" y="716"/>
                  </a:lnTo>
                  <a:lnTo>
                    <a:pt x="383" y="998"/>
                  </a:lnTo>
                  <a:lnTo>
                    <a:pt x="389" y="886"/>
                  </a:lnTo>
                  <a:lnTo>
                    <a:pt x="373" y="896"/>
                  </a:lnTo>
                  <a:lnTo>
                    <a:pt x="226" y="984"/>
                  </a:lnTo>
                  <a:lnTo>
                    <a:pt x="121" y="1037"/>
                  </a:lnTo>
                  <a:lnTo>
                    <a:pt x="72" y="1060"/>
                  </a:lnTo>
                  <a:lnTo>
                    <a:pt x="26" y="1077"/>
                  </a:lnTo>
                  <a:lnTo>
                    <a:pt x="9" y="1079"/>
                  </a:lnTo>
                  <a:lnTo>
                    <a:pt x="0" y="1072"/>
                  </a:lnTo>
                  <a:lnTo>
                    <a:pt x="0" y="1053"/>
                  </a:lnTo>
                  <a:lnTo>
                    <a:pt x="15" y="1007"/>
                  </a:lnTo>
                  <a:lnTo>
                    <a:pt x="33" y="956"/>
                  </a:lnTo>
                  <a:lnTo>
                    <a:pt x="79" y="847"/>
                  </a:lnTo>
                  <a:lnTo>
                    <a:pt x="156" y="694"/>
                  </a:lnTo>
                  <a:lnTo>
                    <a:pt x="164" y="678"/>
                  </a:lnTo>
                  <a:lnTo>
                    <a:pt x="53" y="691"/>
                  </a:lnTo>
                  <a:lnTo>
                    <a:pt x="314" y="372"/>
                  </a:lnTo>
                  <a:lnTo>
                    <a:pt x="187" y="409"/>
                  </a:lnTo>
                  <a:lnTo>
                    <a:pt x="200" y="395"/>
                  </a:lnTo>
                  <a:lnTo>
                    <a:pt x="324" y="272"/>
                  </a:lnTo>
                  <a:lnTo>
                    <a:pt x="408" y="202"/>
                  </a:lnTo>
                  <a:lnTo>
                    <a:pt x="457" y="167"/>
                  </a:lnTo>
                  <a:lnTo>
                    <a:pt x="589" y="95"/>
                  </a:lnTo>
                  <a:lnTo>
                    <a:pt x="723" y="33"/>
                  </a:lnTo>
                  <a:lnTo>
                    <a:pt x="808" y="0"/>
                  </a:lnTo>
                  <a:lnTo>
                    <a:pt x="812" y="3"/>
                  </a:lnTo>
                  <a:lnTo>
                    <a:pt x="910" y="101"/>
                  </a:lnTo>
                  <a:lnTo>
                    <a:pt x="1015" y="192"/>
                  </a:lnTo>
                  <a:lnTo>
                    <a:pt x="1015" y="192"/>
                  </a:lnTo>
                  <a:lnTo>
                    <a:pt x="1015" y="192"/>
                  </a:lnTo>
                  <a:close/>
                </a:path>
              </a:pathLst>
            </a:custGeom>
            <a:solidFill>
              <a:srgbClr val="64CBD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67" name="그룹 66"/>
            <p:cNvGrpSpPr/>
            <p:nvPr/>
          </p:nvGrpSpPr>
          <p:grpSpPr>
            <a:xfrm>
              <a:off x="6686888" y="983302"/>
              <a:ext cx="1074109" cy="1580041"/>
              <a:chOff x="7858106" y="1089820"/>
              <a:chExt cx="2302287" cy="2813735"/>
            </a:xfrm>
          </p:grpSpPr>
          <p:sp>
            <p:nvSpPr>
              <p:cNvPr id="32" name="Freeform 9"/>
              <p:cNvSpPr>
                <a:spLocks/>
              </p:cNvSpPr>
              <p:nvPr/>
            </p:nvSpPr>
            <p:spPr bwMode="auto">
              <a:xfrm>
                <a:off x="7858106" y="1089820"/>
                <a:ext cx="1652589" cy="2813735"/>
              </a:xfrm>
              <a:custGeom>
                <a:avLst/>
                <a:gdLst>
                  <a:gd name="T0" fmla="*/ 2733 w 3124"/>
                  <a:gd name="T1" fmla="*/ 5783 h 5875"/>
                  <a:gd name="T2" fmla="*/ 2869 w 3124"/>
                  <a:gd name="T3" fmla="*/ 5412 h 5875"/>
                  <a:gd name="T4" fmla="*/ 2975 w 3124"/>
                  <a:gd name="T5" fmla="*/ 5033 h 5875"/>
                  <a:gd name="T6" fmla="*/ 3053 w 3124"/>
                  <a:gd name="T7" fmla="*/ 4648 h 5875"/>
                  <a:gd name="T8" fmla="*/ 3102 w 3124"/>
                  <a:gd name="T9" fmla="*/ 4261 h 5875"/>
                  <a:gd name="T10" fmla="*/ 3124 w 3124"/>
                  <a:gd name="T11" fmla="*/ 3871 h 5875"/>
                  <a:gd name="T12" fmla="*/ 3116 w 3124"/>
                  <a:gd name="T13" fmla="*/ 3480 h 5875"/>
                  <a:gd name="T14" fmla="*/ 3080 w 3124"/>
                  <a:gd name="T15" fmla="*/ 3090 h 5875"/>
                  <a:gd name="T16" fmla="*/ 3017 w 3124"/>
                  <a:gd name="T17" fmla="*/ 2704 h 5875"/>
                  <a:gd name="T18" fmla="*/ 2925 w 3124"/>
                  <a:gd name="T19" fmla="*/ 2323 h 5875"/>
                  <a:gd name="T20" fmla="*/ 2804 w 3124"/>
                  <a:gd name="T21" fmla="*/ 1948 h 5875"/>
                  <a:gd name="T22" fmla="*/ 2655 w 3124"/>
                  <a:gd name="T23" fmla="*/ 1581 h 5875"/>
                  <a:gd name="T24" fmla="*/ 2477 w 3124"/>
                  <a:gd name="T25" fmla="*/ 1224 h 5875"/>
                  <a:gd name="T26" fmla="*/ 2272 w 3124"/>
                  <a:gd name="T27" fmla="*/ 878 h 5875"/>
                  <a:gd name="T28" fmla="*/ 2039 w 3124"/>
                  <a:gd name="T29" fmla="*/ 545 h 5875"/>
                  <a:gd name="T30" fmla="*/ 1777 w 3124"/>
                  <a:gd name="T31" fmla="*/ 227 h 5875"/>
                  <a:gd name="T32" fmla="*/ 1561 w 3124"/>
                  <a:gd name="T33" fmla="*/ 0 h 5875"/>
                  <a:gd name="T34" fmla="*/ 1561 w 3124"/>
                  <a:gd name="T35" fmla="*/ 0 h 5875"/>
                  <a:gd name="T36" fmla="*/ 1346 w 3124"/>
                  <a:gd name="T37" fmla="*/ 227 h 5875"/>
                  <a:gd name="T38" fmla="*/ 1084 w 3124"/>
                  <a:gd name="T39" fmla="*/ 545 h 5875"/>
                  <a:gd name="T40" fmla="*/ 851 w 3124"/>
                  <a:gd name="T41" fmla="*/ 878 h 5875"/>
                  <a:gd name="T42" fmla="*/ 645 w 3124"/>
                  <a:gd name="T43" fmla="*/ 1224 h 5875"/>
                  <a:gd name="T44" fmla="*/ 468 w 3124"/>
                  <a:gd name="T45" fmla="*/ 1581 h 5875"/>
                  <a:gd name="T46" fmla="*/ 320 w 3124"/>
                  <a:gd name="T47" fmla="*/ 1948 h 5875"/>
                  <a:gd name="T48" fmla="*/ 199 w 3124"/>
                  <a:gd name="T49" fmla="*/ 2323 h 5875"/>
                  <a:gd name="T50" fmla="*/ 106 w 3124"/>
                  <a:gd name="T51" fmla="*/ 2704 h 5875"/>
                  <a:gd name="T52" fmla="*/ 42 w 3124"/>
                  <a:gd name="T53" fmla="*/ 3090 h 5875"/>
                  <a:gd name="T54" fmla="*/ 7 w 3124"/>
                  <a:gd name="T55" fmla="*/ 3480 h 5875"/>
                  <a:gd name="T56" fmla="*/ 0 w 3124"/>
                  <a:gd name="T57" fmla="*/ 3871 h 5875"/>
                  <a:gd name="T58" fmla="*/ 20 w 3124"/>
                  <a:gd name="T59" fmla="*/ 4261 h 5875"/>
                  <a:gd name="T60" fmla="*/ 70 w 3124"/>
                  <a:gd name="T61" fmla="*/ 4648 h 5875"/>
                  <a:gd name="T62" fmla="*/ 148 w 3124"/>
                  <a:gd name="T63" fmla="*/ 5033 h 5875"/>
                  <a:gd name="T64" fmla="*/ 255 w 3124"/>
                  <a:gd name="T65" fmla="*/ 5412 h 5875"/>
                  <a:gd name="T66" fmla="*/ 390 w 3124"/>
                  <a:gd name="T67" fmla="*/ 5783 h 5875"/>
                  <a:gd name="T68" fmla="*/ 2694 w 3124"/>
                  <a:gd name="T69" fmla="*/ 5875 h 5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124" h="5875">
                    <a:moveTo>
                      <a:pt x="2694" y="5875"/>
                    </a:moveTo>
                    <a:lnTo>
                      <a:pt x="2733" y="5783"/>
                    </a:lnTo>
                    <a:lnTo>
                      <a:pt x="2804" y="5599"/>
                    </a:lnTo>
                    <a:lnTo>
                      <a:pt x="2869" y="5412"/>
                    </a:lnTo>
                    <a:lnTo>
                      <a:pt x="2925" y="5223"/>
                    </a:lnTo>
                    <a:lnTo>
                      <a:pt x="2975" y="5033"/>
                    </a:lnTo>
                    <a:lnTo>
                      <a:pt x="3017" y="4841"/>
                    </a:lnTo>
                    <a:lnTo>
                      <a:pt x="3053" y="4648"/>
                    </a:lnTo>
                    <a:lnTo>
                      <a:pt x="3082" y="4455"/>
                    </a:lnTo>
                    <a:lnTo>
                      <a:pt x="3102" y="4261"/>
                    </a:lnTo>
                    <a:lnTo>
                      <a:pt x="3116" y="4065"/>
                    </a:lnTo>
                    <a:lnTo>
                      <a:pt x="3124" y="3871"/>
                    </a:lnTo>
                    <a:lnTo>
                      <a:pt x="3124" y="3675"/>
                    </a:lnTo>
                    <a:lnTo>
                      <a:pt x="3116" y="3480"/>
                    </a:lnTo>
                    <a:lnTo>
                      <a:pt x="3102" y="3285"/>
                    </a:lnTo>
                    <a:lnTo>
                      <a:pt x="3080" y="3090"/>
                    </a:lnTo>
                    <a:lnTo>
                      <a:pt x="3053" y="2897"/>
                    </a:lnTo>
                    <a:lnTo>
                      <a:pt x="3017" y="2704"/>
                    </a:lnTo>
                    <a:lnTo>
                      <a:pt x="2974" y="2513"/>
                    </a:lnTo>
                    <a:lnTo>
                      <a:pt x="2925" y="2323"/>
                    </a:lnTo>
                    <a:lnTo>
                      <a:pt x="2867" y="2134"/>
                    </a:lnTo>
                    <a:lnTo>
                      <a:pt x="2804" y="1948"/>
                    </a:lnTo>
                    <a:lnTo>
                      <a:pt x="2733" y="1764"/>
                    </a:lnTo>
                    <a:lnTo>
                      <a:pt x="2655" y="1581"/>
                    </a:lnTo>
                    <a:lnTo>
                      <a:pt x="2569" y="1401"/>
                    </a:lnTo>
                    <a:lnTo>
                      <a:pt x="2477" y="1224"/>
                    </a:lnTo>
                    <a:lnTo>
                      <a:pt x="2379" y="1050"/>
                    </a:lnTo>
                    <a:lnTo>
                      <a:pt x="2272" y="878"/>
                    </a:lnTo>
                    <a:lnTo>
                      <a:pt x="2159" y="710"/>
                    </a:lnTo>
                    <a:lnTo>
                      <a:pt x="2039" y="545"/>
                    </a:lnTo>
                    <a:lnTo>
                      <a:pt x="1911" y="384"/>
                    </a:lnTo>
                    <a:lnTo>
                      <a:pt x="1777" y="227"/>
                    </a:lnTo>
                    <a:lnTo>
                      <a:pt x="1634" y="75"/>
                    </a:lnTo>
                    <a:lnTo>
                      <a:pt x="1561" y="0"/>
                    </a:lnTo>
                    <a:lnTo>
                      <a:pt x="1561" y="0"/>
                    </a:lnTo>
                    <a:lnTo>
                      <a:pt x="1561" y="0"/>
                    </a:lnTo>
                    <a:lnTo>
                      <a:pt x="1488" y="75"/>
                    </a:lnTo>
                    <a:lnTo>
                      <a:pt x="1346" y="227"/>
                    </a:lnTo>
                    <a:lnTo>
                      <a:pt x="1212" y="384"/>
                    </a:lnTo>
                    <a:lnTo>
                      <a:pt x="1084" y="545"/>
                    </a:lnTo>
                    <a:lnTo>
                      <a:pt x="965" y="710"/>
                    </a:lnTo>
                    <a:lnTo>
                      <a:pt x="851" y="878"/>
                    </a:lnTo>
                    <a:lnTo>
                      <a:pt x="744" y="1050"/>
                    </a:lnTo>
                    <a:lnTo>
                      <a:pt x="645" y="1224"/>
                    </a:lnTo>
                    <a:lnTo>
                      <a:pt x="553" y="1401"/>
                    </a:lnTo>
                    <a:lnTo>
                      <a:pt x="468" y="1581"/>
                    </a:lnTo>
                    <a:lnTo>
                      <a:pt x="390" y="1764"/>
                    </a:lnTo>
                    <a:lnTo>
                      <a:pt x="320" y="1948"/>
                    </a:lnTo>
                    <a:lnTo>
                      <a:pt x="255" y="2134"/>
                    </a:lnTo>
                    <a:lnTo>
                      <a:pt x="199" y="2323"/>
                    </a:lnTo>
                    <a:lnTo>
                      <a:pt x="148" y="2513"/>
                    </a:lnTo>
                    <a:lnTo>
                      <a:pt x="106" y="2704"/>
                    </a:lnTo>
                    <a:lnTo>
                      <a:pt x="70" y="2897"/>
                    </a:lnTo>
                    <a:lnTo>
                      <a:pt x="42" y="3090"/>
                    </a:lnTo>
                    <a:lnTo>
                      <a:pt x="20" y="3285"/>
                    </a:lnTo>
                    <a:lnTo>
                      <a:pt x="7" y="3480"/>
                    </a:lnTo>
                    <a:lnTo>
                      <a:pt x="0" y="3675"/>
                    </a:lnTo>
                    <a:lnTo>
                      <a:pt x="0" y="3871"/>
                    </a:lnTo>
                    <a:lnTo>
                      <a:pt x="6" y="4065"/>
                    </a:lnTo>
                    <a:lnTo>
                      <a:pt x="20" y="4261"/>
                    </a:lnTo>
                    <a:lnTo>
                      <a:pt x="42" y="4455"/>
                    </a:lnTo>
                    <a:lnTo>
                      <a:pt x="70" y="4648"/>
                    </a:lnTo>
                    <a:lnTo>
                      <a:pt x="105" y="4841"/>
                    </a:lnTo>
                    <a:lnTo>
                      <a:pt x="148" y="5033"/>
                    </a:lnTo>
                    <a:lnTo>
                      <a:pt x="199" y="5223"/>
                    </a:lnTo>
                    <a:lnTo>
                      <a:pt x="255" y="5412"/>
                    </a:lnTo>
                    <a:lnTo>
                      <a:pt x="318" y="5599"/>
                    </a:lnTo>
                    <a:lnTo>
                      <a:pt x="390" y="5783"/>
                    </a:lnTo>
                    <a:lnTo>
                      <a:pt x="429" y="5875"/>
                    </a:lnTo>
                    <a:lnTo>
                      <a:pt x="2694" y="5875"/>
                    </a:lnTo>
                    <a:close/>
                  </a:path>
                </a:pathLst>
              </a:custGeom>
              <a:noFill/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11"/>
              <p:cNvSpPr>
                <a:spLocks/>
              </p:cNvSpPr>
              <p:nvPr/>
            </p:nvSpPr>
            <p:spPr bwMode="auto">
              <a:xfrm>
                <a:off x="8420081" y="2052692"/>
                <a:ext cx="528638" cy="435201"/>
              </a:xfrm>
              <a:custGeom>
                <a:avLst/>
                <a:gdLst>
                  <a:gd name="T0" fmla="*/ 498 w 998"/>
                  <a:gd name="T1" fmla="*/ 0 h 998"/>
                  <a:gd name="T2" fmla="*/ 550 w 998"/>
                  <a:gd name="T3" fmla="*/ 2 h 998"/>
                  <a:gd name="T4" fmla="*/ 648 w 998"/>
                  <a:gd name="T5" fmla="*/ 22 h 998"/>
                  <a:gd name="T6" fmla="*/ 737 w 998"/>
                  <a:gd name="T7" fmla="*/ 59 h 998"/>
                  <a:gd name="T8" fmla="*/ 816 w 998"/>
                  <a:gd name="T9" fmla="*/ 113 h 998"/>
                  <a:gd name="T10" fmla="*/ 884 w 998"/>
                  <a:gd name="T11" fmla="*/ 180 h 998"/>
                  <a:gd name="T12" fmla="*/ 939 w 998"/>
                  <a:gd name="T13" fmla="*/ 261 h 998"/>
                  <a:gd name="T14" fmla="*/ 976 w 998"/>
                  <a:gd name="T15" fmla="*/ 350 h 998"/>
                  <a:gd name="T16" fmla="*/ 996 w 998"/>
                  <a:gd name="T17" fmla="*/ 448 h 998"/>
                  <a:gd name="T18" fmla="*/ 998 w 998"/>
                  <a:gd name="T19" fmla="*/ 499 h 998"/>
                  <a:gd name="T20" fmla="*/ 996 w 998"/>
                  <a:gd name="T21" fmla="*/ 550 h 998"/>
                  <a:gd name="T22" fmla="*/ 976 w 998"/>
                  <a:gd name="T23" fmla="*/ 648 h 998"/>
                  <a:gd name="T24" fmla="*/ 939 w 998"/>
                  <a:gd name="T25" fmla="*/ 738 h 998"/>
                  <a:gd name="T26" fmla="*/ 884 w 998"/>
                  <a:gd name="T27" fmla="*/ 817 h 998"/>
                  <a:gd name="T28" fmla="*/ 816 w 998"/>
                  <a:gd name="T29" fmla="*/ 885 h 998"/>
                  <a:gd name="T30" fmla="*/ 737 w 998"/>
                  <a:gd name="T31" fmla="*/ 939 h 998"/>
                  <a:gd name="T32" fmla="*/ 648 w 998"/>
                  <a:gd name="T33" fmla="*/ 977 h 998"/>
                  <a:gd name="T34" fmla="*/ 550 w 998"/>
                  <a:gd name="T35" fmla="*/ 997 h 998"/>
                  <a:gd name="T36" fmla="*/ 498 w 998"/>
                  <a:gd name="T37" fmla="*/ 998 h 998"/>
                  <a:gd name="T38" fmla="*/ 448 w 998"/>
                  <a:gd name="T39" fmla="*/ 997 h 998"/>
                  <a:gd name="T40" fmla="*/ 350 w 998"/>
                  <a:gd name="T41" fmla="*/ 977 h 998"/>
                  <a:gd name="T42" fmla="*/ 260 w 998"/>
                  <a:gd name="T43" fmla="*/ 939 h 998"/>
                  <a:gd name="T44" fmla="*/ 180 w 998"/>
                  <a:gd name="T45" fmla="*/ 885 h 998"/>
                  <a:gd name="T46" fmla="*/ 112 w 998"/>
                  <a:gd name="T47" fmla="*/ 817 h 998"/>
                  <a:gd name="T48" fmla="*/ 59 w 998"/>
                  <a:gd name="T49" fmla="*/ 738 h 998"/>
                  <a:gd name="T50" fmla="*/ 21 w 998"/>
                  <a:gd name="T51" fmla="*/ 648 h 998"/>
                  <a:gd name="T52" fmla="*/ 1 w 998"/>
                  <a:gd name="T53" fmla="*/ 550 h 998"/>
                  <a:gd name="T54" fmla="*/ 0 w 998"/>
                  <a:gd name="T55" fmla="*/ 499 h 998"/>
                  <a:gd name="T56" fmla="*/ 1 w 998"/>
                  <a:gd name="T57" fmla="*/ 448 h 998"/>
                  <a:gd name="T58" fmla="*/ 21 w 998"/>
                  <a:gd name="T59" fmla="*/ 350 h 998"/>
                  <a:gd name="T60" fmla="*/ 59 w 998"/>
                  <a:gd name="T61" fmla="*/ 261 h 998"/>
                  <a:gd name="T62" fmla="*/ 112 w 998"/>
                  <a:gd name="T63" fmla="*/ 180 h 998"/>
                  <a:gd name="T64" fmla="*/ 180 w 998"/>
                  <a:gd name="T65" fmla="*/ 113 h 998"/>
                  <a:gd name="T66" fmla="*/ 260 w 998"/>
                  <a:gd name="T67" fmla="*/ 59 h 998"/>
                  <a:gd name="T68" fmla="*/ 350 w 998"/>
                  <a:gd name="T69" fmla="*/ 22 h 998"/>
                  <a:gd name="T70" fmla="*/ 448 w 998"/>
                  <a:gd name="T71" fmla="*/ 2 h 998"/>
                  <a:gd name="T72" fmla="*/ 498 w 998"/>
                  <a:gd name="T73" fmla="*/ 0 h 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98" h="998">
                    <a:moveTo>
                      <a:pt x="498" y="0"/>
                    </a:moveTo>
                    <a:lnTo>
                      <a:pt x="550" y="2"/>
                    </a:lnTo>
                    <a:lnTo>
                      <a:pt x="648" y="22"/>
                    </a:lnTo>
                    <a:lnTo>
                      <a:pt x="737" y="59"/>
                    </a:lnTo>
                    <a:lnTo>
                      <a:pt x="816" y="113"/>
                    </a:lnTo>
                    <a:lnTo>
                      <a:pt x="884" y="180"/>
                    </a:lnTo>
                    <a:lnTo>
                      <a:pt x="939" y="261"/>
                    </a:lnTo>
                    <a:lnTo>
                      <a:pt x="976" y="350"/>
                    </a:lnTo>
                    <a:lnTo>
                      <a:pt x="996" y="448"/>
                    </a:lnTo>
                    <a:lnTo>
                      <a:pt x="998" y="499"/>
                    </a:lnTo>
                    <a:lnTo>
                      <a:pt x="996" y="550"/>
                    </a:lnTo>
                    <a:lnTo>
                      <a:pt x="976" y="648"/>
                    </a:lnTo>
                    <a:lnTo>
                      <a:pt x="939" y="738"/>
                    </a:lnTo>
                    <a:lnTo>
                      <a:pt x="884" y="817"/>
                    </a:lnTo>
                    <a:lnTo>
                      <a:pt x="816" y="885"/>
                    </a:lnTo>
                    <a:lnTo>
                      <a:pt x="737" y="939"/>
                    </a:lnTo>
                    <a:lnTo>
                      <a:pt x="648" y="977"/>
                    </a:lnTo>
                    <a:lnTo>
                      <a:pt x="550" y="997"/>
                    </a:lnTo>
                    <a:lnTo>
                      <a:pt x="498" y="998"/>
                    </a:lnTo>
                    <a:lnTo>
                      <a:pt x="448" y="997"/>
                    </a:lnTo>
                    <a:lnTo>
                      <a:pt x="350" y="977"/>
                    </a:lnTo>
                    <a:lnTo>
                      <a:pt x="260" y="939"/>
                    </a:lnTo>
                    <a:lnTo>
                      <a:pt x="180" y="885"/>
                    </a:lnTo>
                    <a:lnTo>
                      <a:pt x="112" y="817"/>
                    </a:lnTo>
                    <a:lnTo>
                      <a:pt x="59" y="738"/>
                    </a:lnTo>
                    <a:lnTo>
                      <a:pt x="21" y="648"/>
                    </a:lnTo>
                    <a:lnTo>
                      <a:pt x="1" y="550"/>
                    </a:lnTo>
                    <a:lnTo>
                      <a:pt x="0" y="499"/>
                    </a:lnTo>
                    <a:lnTo>
                      <a:pt x="1" y="448"/>
                    </a:lnTo>
                    <a:lnTo>
                      <a:pt x="21" y="350"/>
                    </a:lnTo>
                    <a:lnTo>
                      <a:pt x="59" y="261"/>
                    </a:lnTo>
                    <a:lnTo>
                      <a:pt x="112" y="180"/>
                    </a:lnTo>
                    <a:lnTo>
                      <a:pt x="180" y="113"/>
                    </a:lnTo>
                    <a:lnTo>
                      <a:pt x="260" y="59"/>
                    </a:lnTo>
                    <a:lnTo>
                      <a:pt x="350" y="22"/>
                    </a:lnTo>
                    <a:lnTo>
                      <a:pt x="448" y="2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64CBDA"/>
              </a:solidFill>
              <a:ln w="76200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6" name="Freeform 8"/>
              <p:cNvSpPr>
                <a:spLocks/>
              </p:cNvSpPr>
              <p:nvPr/>
            </p:nvSpPr>
            <p:spPr bwMode="auto">
              <a:xfrm rot="21300610" flipH="1">
                <a:off x="9424542" y="2801592"/>
                <a:ext cx="735851" cy="1079059"/>
              </a:xfrm>
              <a:custGeom>
                <a:avLst/>
                <a:gdLst>
                  <a:gd name="T0" fmla="*/ 1123 w 1123"/>
                  <a:gd name="T1" fmla="*/ 0 h 2650"/>
                  <a:gd name="T2" fmla="*/ 1123 w 1123"/>
                  <a:gd name="T3" fmla="*/ 1680 h 2650"/>
                  <a:gd name="T4" fmla="*/ 1045 w 1123"/>
                  <a:gd name="T5" fmla="*/ 1719 h 2650"/>
                  <a:gd name="T6" fmla="*/ 898 w 1123"/>
                  <a:gd name="T7" fmla="*/ 1807 h 2650"/>
                  <a:gd name="T8" fmla="*/ 760 w 1123"/>
                  <a:gd name="T9" fmla="*/ 1908 h 2650"/>
                  <a:gd name="T10" fmla="*/ 630 w 1123"/>
                  <a:gd name="T11" fmla="*/ 2022 h 2650"/>
                  <a:gd name="T12" fmla="*/ 511 w 1123"/>
                  <a:gd name="T13" fmla="*/ 2144 h 2650"/>
                  <a:gd name="T14" fmla="*/ 401 w 1123"/>
                  <a:gd name="T15" fmla="*/ 2278 h 2650"/>
                  <a:gd name="T16" fmla="*/ 303 w 1123"/>
                  <a:gd name="T17" fmla="*/ 2421 h 2650"/>
                  <a:gd name="T18" fmla="*/ 218 w 1123"/>
                  <a:gd name="T19" fmla="*/ 2570 h 2650"/>
                  <a:gd name="T20" fmla="*/ 181 w 1123"/>
                  <a:gd name="T21" fmla="*/ 2650 h 2650"/>
                  <a:gd name="T22" fmla="*/ 139 w 1123"/>
                  <a:gd name="T23" fmla="*/ 2552 h 2650"/>
                  <a:gd name="T24" fmla="*/ 72 w 1123"/>
                  <a:gd name="T25" fmla="*/ 2350 h 2650"/>
                  <a:gd name="T26" fmla="*/ 25 w 1123"/>
                  <a:gd name="T27" fmla="*/ 2140 h 2650"/>
                  <a:gd name="T28" fmla="*/ 1 w 1123"/>
                  <a:gd name="T29" fmla="*/ 1919 h 2650"/>
                  <a:gd name="T30" fmla="*/ 0 w 1123"/>
                  <a:gd name="T31" fmla="*/ 1804 h 2650"/>
                  <a:gd name="T32" fmla="*/ 0 w 1123"/>
                  <a:gd name="T33" fmla="*/ 1731 h 2650"/>
                  <a:gd name="T34" fmla="*/ 8 w 1123"/>
                  <a:gd name="T35" fmla="*/ 1585 h 2650"/>
                  <a:gd name="T36" fmla="*/ 27 w 1123"/>
                  <a:gd name="T37" fmla="*/ 1444 h 2650"/>
                  <a:gd name="T38" fmla="*/ 57 w 1123"/>
                  <a:gd name="T39" fmla="*/ 1305 h 2650"/>
                  <a:gd name="T40" fmla="*/ 96 w 1123"/>
                  <a:gd name="T41" fmla="*/ 1169 h 2650"/>
                  <a:gd name="T42" fmla="*/ 145 w 1123"/>
                  <a:gd name="T43" fmla="*/ 1038 h 2650"/>
                  <a:gd name="T44" fmla="*/ 203 w 1123"/>
                  <a:gd name="T45" fmla="*/ 910 h 2650"/>
                  <a:gd name="T46" fmla="*/ 269 w 1123"/>
                  <a:gd name="T47" fmla="*/ 789 h 2650"/>
                  <a:gd name="T48" fmla="*/ 342 w 1123"/>
                  <a:gd name="T49" fmla="*/ 671 h 2650"/>
                  <a:gd name="T50" fmla="*/ 424 w 1123"/>
                  <a:gd name="T51" fmla="*/ 560 h 2650"/>
                  <a:gd name="T52" fmla="*/ 515 w 1123"/>
                  <a:gd name="T53" fmla="*/ 455 h 2650"/>
                  <a:gd name="T54" fmla="*/ 612 w 1123"/>
                  <a:gd name="T55" fmla="*/ 355 h 2650"/>
                  <a:gd name="T56" fmla="*/ 714 w 1123"/>
                  <a:gd name="T57" fmla="*/ 263 h 2650"/>
                  <a:gd name="T58" fmla="*/ 823 w 1123"/>
                  <a:gd name="T59" fmla="*/ 178 h 2650"/>
                  <a:gd name="T60" fmla="*/ 939 w 1123"/>
                  <a:gd name="T61" fmla="*/ 101 h 2650"/>
                  <a:gd name="T62" fmla="*/ 1059 w 1123"/>
                  <a:gd name="T63" fmla="*/ 31 h 2650"/>
                  <a:gd name="T64" fmla="*/ 1123 w 1123"/>
                  <a:gd name="T65" fmla="*/ 0 h 2650"/>
                  <a:gd name="connsiteX0" fmla="*/ 10000 w 12206"/>
                  <a:gd name="connsiteY0" fmla="*/ 0 h 10000"/>
                  <a:gd name="connsiteX1" fmla="*/ 12206 w 12206"/>
                  <a:gd name="connsiteY1" fmla="*/ 6034 h 10000"/>
                  <a:gd name="connsiteX2" fmla="*/ 9305 w 12206"/>
                  <a:gd name="connsiteY2" fmla="*/ 6487 h 10000"/>
                  <a:gd name="connsiteX3" fmla="*/ 7996 w 12206"/>
                  <a:gd name="connsiteY3" fmla="*/ 6819 h 10000"/>
                  <a:gd name="connsiteX4" fmla="*/ 6768 w 12206"/>
                  <a:gd name="connsiteY4" fmla="*/ 7200 h 10000"/>
                  <a:gd name="connsiteX5" fmla="*/ 5610 w 12206"/>
                  <a:gd name="connsiteY5" fmla="*/ 7630 h 10000"/>
                  <a:gd name="connsiteX6" fmla="*/ 4550 w 12206"/>
                  <a:gd name="connsiteY6" fmla="*/ 8091 h 10000"/>
                  <a:gd name="connsiteX7" fmla="*/ 3571 w 12206"/>
                  <a:gd name="connsiteY7" fmla="*/ 8596 h 10000"/>
                  <a:gd name="connsiteX8" fmla="*/ 2698 w 12206"/>
                  <a:gd name="connsiteY8" fmla="*/ 9136 h 10000"/>
                  <a:gd name="connsiteX9" fmla="*/ 1941 w 12206"/>
                  <a:gd name="connsiteY9" fmla="*/ 9698 h 10000"/>
                  <a:gd name="connsiteX10" fmla="*/ 1612 w 12206"/>
                  <a:gd name="connsiteY10" fmla="*/ 10000 h 10000"/>
                  <a:gd name="connsiteX11" fmla="*/ 1238 w 12206"/>
                  <a:gd name="connsiteY11" fmla="*/ 9630 h 10000"/>
                  <a:gd name="connsiteX12" fmla="*/ 641 w 12206"/>
                  <a:gd name="connsiteY12" fmla="*/ 8868 h 10000"/>
                  <a:gd name="connsiteX13" fmla="*/ 223 w 12206"/>
                  <a:gd name="connsiteY13" fmla="*/ 8075 h 10000"/>
                  <a:gd name="connsiteX14" fmla="*/ 9 w 12206"/>
                  <a:gd name="connsiteY14" fmla="*/ 7242 h 10000"/>
                  <a:gd name="connsiteX15" fmla="*/ 0 w 12206"/>
                  <a:gd name="connsiteY15" fmla="*/ 6808 h 10000"/>
                  <a:gd name="connsiteX16" fmla="*/ 0 w 12206"/>
                  <a:gd name="connsiteY16" fmla="*/ 6532 h 10000"/>
                  <a:gd name="connsiteX17" fmla="*/ 71 w 12206"/>
                  <a:gd name="connsiteY17" fmla="*/ 5981 h 10000"/>
                  <a:gd name="connsiteX18" fmla="*/ 240 w 12206"/>
                  <a:gd name="connsiteY18" fmla="*/ 5449 h 10000"/>
                  <a:gd name="connsiteX19" fmla="*/ 508 w 12206"/>
                  <a:gd name="connsiteY19" fmla="*/ 4925 h 10000"/>
                  <a:gd name="connsiteX20" fmla="*/ 855 w 12206"/>
                  <a:gd name="connsiteY20" fmla="*/ 4411 h 10000"/>
                  <a:gd name="connsiteX21" fmla="*/ 1291 w 12206"/>
                  <a:gd name="connsiteY21" fmla="*/ 3917 h 10000"/>
                  <a:gd name="connsiteX22" fmla="*/ 1808 w 12206"/>
                  <a:gd name="connsiteY22" fmla="*/ 3434 h 10000"/>
                  <a:gd name="connsiteX23" fmla="*/ 2395 w 12206"/>
                  <a:gd name="connsiteY23" fmla="*/ 2977 h 10000"/>
                  <a:gd name="connsiteX24" fmla="*/ 3045 w 12206"/>
                  <a:gd name="connsiteY24" fmla="*/ 2532 h 10000"/>
                  <a:gd name="connsiteX25" fmla="*/ 3776 w 12206"/>
                  <a:gd name="connsiteY25" fmla="*/ 2113 h 10000"/>
                  <a:gd name="connsiteX26" fmla="*/ 4586 w 12206"/>
                  <a:gd name="connsiteY26" fmla="*/ 1717 h 10000"/>
                  <a:gd name="connsiteX27" fmla="*/ 5450 w 12206"/>
                  <a:gd name="connsiteY27" fmla="*/ 1340 h 10000"/>
                  <a:gd name="connsiteX28" fmla="*/ 6358 w 12206"/>
                  <a:gd name="connsiteY28" fmla="*/ 992 h 10000"/>
                  <a:gd name="connsiteX29" fmla="*/ 7329 w 12206"/>
                  <a:gd name="connsiteY29" fmla="*/ 672 h 10000"/>
                  <a:gd name="connsiteX30" fmla="*/ 8362 w 12206"/>
                  <a:gd name="connsiteY30" fmla="*/ 381 h 10000"/>
                  <a:gd name="connsiteX31" fmla="*/ 9430 w 12206"/>
                  <a:gd name="connsiteY31" fmla="*/ 117 h 10000"/>
                  <a:gd name="connsiteX32" fmla="*/ 10000 w 12206"/>
                  <a:gd name="connsiteY32" fmla="*/ 0 h 10000"/>
                  <a:gd name="connsiteX0" fmla="*/ 10000 w 12206"/>
                  <a:gd name="connsiteY0" fmla="*/ 0 h 10000"/>
                  <a:gd name="connsiteX1" fmla="*/ 12206 w 12206"/>
                  <a:gd name="connsiteY1" fmla="*/ 6034 h 10000"/>
                  <a:gd name="connsiteX2" fmla="*/ 9305 w 12206"/>
                  <a:gd name="connsiteY2" fmla="*/ 6487 h 10000"/>
                  <a:gd name="connsiteX3" fmla="*/ 7996 w 12206"/>
                  <a:gd name="connsiteY3" fmla="*/ 6819 h 10000"/>
                  <a:gd name="connsiteX4" fmla="*/ 6768 w 12206"/>
                  <a:gd name="connsiteY4" fmla="*/ 7200 h 10000"/>
                  <a:gd name="connsiteX5" fmla="*/ 5610 w 12206"/>
                  <a:gd name="connsiteY5" fmla="*/ 7630 h 10000"/>
                  <a:gd name="connsiteX6" fmla="*/ 4550 w 12206"/>
                  <a:gd name="connsiteY6" fmla="*/ 8091 h 10000"/>
                  <a:gd name="connsiteX7" fmla="*/ 3571 w 12206"/>
                  <a:gd name="connsiteY7" fmla="*/ 8596 h 10000"/>
                  <a:gd name="connsiteX8" fmla="*/ 2698 w 12206"/>
                  <a:gd name="connsiteY8" fmla="*/ 9136 h 10000"/>
                  <a:gd name="connsiteX9" fmla="*/ 1941 w 12206"/>
                  <a:gd name="connsiteY9" fmla="*/ 9698 h 10000"/>
                  <a:gd name="connsiteX10" fmla="*/ 1612 w 12206"/>
                  <a:gd name="connsiteY10" fmla="*/ 10000 h 10000"/>
                  <a:gd name="connsiteX11" fmla="*/ 1238 w 12206"/>
                  <a:gd name="connsiteY11" fmla="*/ 9630 h 10000"/>
                  <a:gd name="connsiteX12" fmla="*/ 641 w 12206"/>
                  <a:gd name="connsiteY12" fmla="*/ 8868 h 10000"/>
                  <a:gd name="connsiteX13" fmla="*/ 223 w 12206"/>
                  <a:gd name="connsiteY13" fmla="*/ 8075 h 10000"/>
                  <a:gd name="connsiteX14" fmla="*/ 9 w 12206"/>
                  <a:gd name="connsiteY14" fmla="*/ 7242 h 10000"/>
                  <a:gd name="connsiteX15" fmla="*/ 0 w 12206"/>
                  <a:gd name="connsiteY15" fmla="*/ 6808 h 10000"/>
                  <a:gd name="connsiteX16" fmla="*/ 0 w 12206"/>
                  <a:gd name="connsiteY16" fmla="*/ 6532 h 10000"/>
                  <a:gd name="connsiteX17" fmla="*/ 71 w 12206"/>
                  <a:gd name="connsiteY17" fmla="*/ 5981 h 10000"/>
                  <a:gd name="connsiteX18" fmla="*/ 240 w 12206"/>
                  <a:gd name="connsiteY18" fmla="*/ 5449 h 10000"/>
                  <a:gd name="connsiteX19" fmla="*/ 508 w 12206"/>
                  <a:gd name="connsiteY19" fmla="*/ 4925 h 10000"/>
                  <a:gd name="connsiteX20" fmla="*/ 855 w 12206"/>
                  <a:gd name="connsiteY20" fmla="*/ 4411 h 10000"/>
                  <a:gd name="connsiteX21" fmla="*/ 1291 w 12206"/>
                  <a:gd name="connsiteY21" fmla="*/ 3917 h 10000"/>
                  <a:gd name="connsiteX22" fmla="*/ 1808 w 12206"/>
                  <a:gd name="connsiteY22" fmla="*/ 3434 h 10000"/>
                  <a:gd name="connsiteX23" fmla="*/ 2395 w 12206"/>
                  <a:gd name="connsiteY23" fmla="*/ 2977 h 10000"/>
                  <a:gd name="connsiteX24" fmla="*/ 3045 w 12206"/>
                  <a:gd name="connsiteY24" fmla="*/ 2532 h 10000"/>
                  <a:gd name="connsiteX25" fmla="*/ 3776 w 12206"/>
                  <a:gd name="connsiteY25" fmla="*/ 2113 h 10000"/>
                  <a:gd name="connsiteX26" fmla="*/ 4586 w 12206"/>
                  <a:gd name="connsiteY26" fmla="*/ 1717 h 10000"/>
                  <a:gd name="connsiteX27" fmla="*/ 5450 w 12206"/>
                  <a:gd name="connsiteY27" fmla="*/ 1340 h 10000"/>
                  <a:gd name="connsiteX28" fmla="*/ 6358 w 12206"/>
                  <a:gd name="connsiteY28" fmla="*/ 992 h 10000"/>
                  <a:gd name="connsiteX29" fmla="*/ 7329 w 12206"/>
                  <a:gd name="connsiteY29" fmla="*/ 672 h 10000"/>
                  <a:gd name="connsiteX30" fmla="*/ 8362 w 12206"/>
                  <a:gd name="connsiteY30" fmla="*/ 381 h 10000"/>
                  <a:gd name="connsiteX31" fmla="*/ 9430 w 12206"/>
                  <a:gd name="connsiteY31" fmla="*/ 117 h 10000"/>
                  <a:gd name="connsiteX32" fmla="*/ 10000 w 12206"/>
                  <a:gd name="connsiteY32" fmla="*/ 0 h 10000"/>
                  <a:gd name="connsiteX0" fmla="*/ 10000 w 12447"/>
                  <a:gd name="connsiteY0" fmla="*/ 0 h 10000"/>
                  <a:gd name="connsiteX1" fmla="*/ 12447 w 12447"/>
                  <a:gd name="connsiteY1" fmla="*/ 6017 h 10000"/>
                  <a:gd name="connsiteX2" fmla="*/ 9305 w 12447"/>
                  <a:gd name="connsiteY2" fmla="*/ 6487 h 10000"/>
                  <a:gd name="connsiteX3" fmla="*/ 7996 w 12447"/>
                  <a:gd name="connsiteY3" fmla="*/ 6819 h 10000"/>
                  <a:gd name="connsiteX4" fmla="*/ 6768 w 12447"/>
                  <a:gd name="connsiteY4" fmla="*/ 7200 h 10000"/>
                  <a:gd name="connsiteX5" fmla="*/ 5610 w 12447"/>
                  <a:gd name="connsiteY5" fmla="*/ 7630 h 10000"/>
                  <a:gd name="connsiteX6" fmla="*/ 4550 w 12447"/>
                  <a:gd name="connsiteY6" fmla="*/ 8091 h 10000"/>
                  <a:gd name="connsiteX7" fmla="*/ 3571 w 12447"/>
                  <a:gd name="connsiteY7" fmla="*/ 8596 h 10000"/>
                  <a:gd name="connsiteX8" fmla="*/ 2698 w 12447"/>
                  <a:gd name="connsiteY8" fmla="*/ 9136 h 10000"/>
                  <a:gd name="connsiteX9" fmla="*/ 1941 w 12447"/>
                  <a:gd name="connsiteY9" fmla="*/ 9698 h 10000"/>
                  <a:gd name="connsiteX10" fmla="*/ 1612 w 12447"/>
                  <a:gd name="connsiteY10" fmla="*/ 10000 h 10000"/>
                  <a:gd name="connsiteX11" fmla="*/ 1238 w 12447"/>
                  <a:gd name="connsiteY11" fmla="*/ 9630 h 10000"/>
                  <a:gd name="connsiteX12" fmla="*/ 641 w 12447"/>
                  <a:gd name="connsiteY12" fmla="*/ 8868 h 10000"/>
                  <a:gd name="connsiteX13" fmla="*/ 223 w 12447"/>
                  <a:gd name="connsiteY13" fmla="*/ 8075 h 10000"/>
                  <a:gd name="connsiteX14" fmla="*/ 9 w 12447"/>
                  <a:gd name="connsiteY14" fmla="*/ 7242 h 10000"/>
                  <a:gd name="connsiteX15" fmla="*/ 0 w 12447"/>
                  <a:gd name="connsiteY15" fmla="*/ 6808 h 10000"/>
                  <a:gd name="connsiteX16" fmla="*/ 0 w 12447"/>
                  <a:gd name="connsiteY16" fmla="*/ 6532 h 10000"/>
                  <a:gd name="connsiteX17" fmla="*/ 71 w 12447"/>
                  <a:gd name="connsiteY17" fmla="*/ 5981 h 10000"/>
                  <a:gd name="connsiteX18" fmla="*/ 240 w 12447"/>
                  <a:gd name="connsiteY18" fmla="*/ 5449 h 10000"/>
                  <a:gd name="connsiteX19" fmla="*/ 508 w 12447"/>
                  <a:gd name="connsiteY19" fmla="*/ 4925 h 10000"/>
                  <a:gd name="connsiteX20" fmla="*/ 855 w 12447"/>
                  <a:gd name="connsiteY20" fmla="*/ 4411 h 10000"/>
                  <a:gd name="connsiteX21" fmla="*/ 1291 w 12447"/>
                  <a:gd name="connsiteY21" fmla="*/ 3917 h 10000"/>
                  <a:gd name="connsiteX22" fmla="*/ 1808 w 12447"/>
                  <a:gd name="connsiteY22" fmla="*/ 3434 h 10000"/>
                  <a:gd name="connsiteX23" fmla="*/ 2395 w 12447"/>
                  <a:gd name="connsiteY23" fmla="*/ 2977 h 10000"/>
                  <a:gd name="connsiteX24" fmla="*/ 3045 w 12447"/>
                  <a:gd name="connsiteY24" fmla="*/ 2532 h 10000"/>
                  <a:gd name="connsiteX25" fmla="*/ 3776 w 12447"/>
                  <a:gd name="connsiteY25" fmla="*/ 2113 h 10000"/>
                  <a:gd name="connsiteX26" fmla="*/ 4586 w 12447"/>
                  <a:gd name="connsiteY26" fmla="*/ 1717 h 10000"/>
                  <a:gd name="connsiteX27" fmla="*/ 5450 w 12447"/>
                  <a:gd name="connsiteY27" fmla="*/ 1340 h 10000"/>
                  <a:gd name="connsiteX28" fmla="*/ 6358 w 12447"/>
                  <a:gd name="connsiteY28" fmla="*/ 992 h 10000"/>
                  <a:gd name="connsiteX29" fmla="*/ 7329 w 12447"/>
                  <a:gd name="connsiteY29" fmla="*/ 672 h 10000"/>
                  <a:gd name="connsiteX30" fmla="*/ 8362 w 12447"/>
                  <a:gd name="connsiteY30" fmla="*/ 381 h 10000"/>
                  <a:gd name="connsiteX31" fmla="*/ 9430 w 12447"/>
                  <a:gd name="connsiteY31" fmla="*/ 117 h 10000"/>
                  <a:gd name="connsiteX32" fmla="*/ 10000 w 12447"/>
                  <a:gd name="connsiteY32" fmla="*/ 0 h 10000"/>
                  <a:gd name="connsiteX0" fmla="*/ 10000 w 12447"/>
                  <a:gd name="connsiteY0" fmla="*/ 0 h 10000"/>
                  <a:gd name="connsiteX1" fmla="*/ 12447 w 12447"/>
                  <a:gd name="connsiteY1" fmla="*/ 6017 h 10000"/>
                  <a:gd name="connsiteX2" fmla="*/ 9305 w 12447"/>
                  <a:gd name="connsiteY2" fmla="*/ 6487 h 10000"/>
                  <a:gd name="connsiteX3" fmla="*/ 7996 w 12447"/>
                  <a:gd name="connsiteY3" fmla="*/ 6819 h 10000"/>
                  <a:gd name="connsiteX4" fmla="*/ 6768 w 12447"/>
                  <a:gd name="connsiteY4" fmla="*/ 7200 h 10000"/>
                  <a:gd name="connsiteX5" fmla="*/ 5610 w 12447"/>
                  <a:gd name="connsiteY5" fmla="*/ 7630 h 10000"/>
                  <a:gd name="connsiteX6" fmla="*/ 4550 w 12447"/>
                  <a:gd name="connsiteY6" fmla="*/ 8091 h 10000"/>
                  <a:gd name="connsiteX7" fmla="*/ 3571 w 12447"/>
                  <a:gd name="connsiteY7" fmla="*/ 8596 h 10000"/>
                  <a:gd name="connsiteX8" fmla="*/ 2698 w 12447"/>
                  <a:gd name="connsiteY8" fmla="*/ 9136 h 10000"/>
                  <a:gd name="connsiteX9" fmla="*/ 1941 w 12447"/>
                  <a:gd name="connsiteY9" fmla="*/ 9698 h 10000"/>
                  <a:gd name="connsiteX10" fmla="*/ 1612 w 12447"/>
                  <a:gd name="connsiteY10" fmla="*/ 10000 h 10000"/>
                  <a:gd name="connsiteX11" fmla="*/ 1238 w 12447"/>
                  <a:gd name="connsiteY11" fmla="*/ 9630 h 10000"/>
                  <a:gd name="connsiteX12" fmla="*/ 641 w 12447"/>
                  <a:gd name="connsiteY12" fmla="*/ 8868 h 10000"/>
                  <a:gd name="connsiteX13" fmla="*/ 223 w 12447"/>
                  <a:gd name="connsiteY13" fmla="*/ 8075 h 10000"/>
                  <a:gd name="connsiteX14" fmla="*/ 9 w 12447"/>
                  <a:gd name="connsiteY14" fmla="*/ 7242 h 10000"/>
                  <a:gd name="connsiteX15" fmla="*/ 0 w 12447"/>
                  <a:gd name="connsiteY15" fmla="*/ 6808 h 10000"/>
                  <a:gd name="connsiteX16" fmla="*/ 0 w 12447"/>
                  <a:gd name="connsiteY16" fmla="*/ 6532 h 10000"/>
                  <a:gd name="connsiteX17" fmla="*/ 71 w 12447"/>
                  <a:gd name="connsiteY17" fmla="*/ 5981 h 10000"/>
                  <a:gd name="connsiteX18" fmla="*/ 240 w 12447"/>
                  <a:gd name="connsiteY18" fmla="*/ 5449 h 10000"/>
                  <a:gd name="connsiteX19" fmla="*/ 508 w 12447"/>
                  <a:gd name="connsiteY19" fmla="*/ 4925 h 10000"/>
                  <a:gd name="connsiteX20" fmla="*/ 855 w 12447"/>
                  <a:gd name="connsiteY20" fmla="*/ 4411 h 10000"/>
                  <a:gd name="connsiteX21" fmla="*/ 1291 w 12447"/>
                  <a:gd name="connsiteY21" fmla="*/ 3917 h 10000"/>
                  <a:gd name="connsiteX22" fmla="*/ 1808 w 12447"/>
                  <a:gd name="connsiteY22" fmla="*/ 3434 h 10000"/>
                  <a:gd name="connsiteX23" fmla="*/ 2395 w 12447"/>
                  <a:gd name="connsiteY23" fmla="*/ 2977 h 10000"/>
                  <a:gd name="connsiteX24" fmla="*/ 3045 w 12447"/>
                  <a:gd name="connsiteY24" fmla="*/ 2532 h 10000"/>
                  <a:gd name="connsiteX25" fmla="*/ 3776 w 12447"/>
                  <a:gd name="connsiteY25" fmla="*/ 2113 h 10000"/>
                  <a:gd name="connsiteX26" fmla="*/ 4586 w 12447"/>
                  <a:gd name="connsiteY26" fmla="*/ 1717 h 10000"/>
                  <a:gd name="connsiteX27" fmla="*/ 5450 w 12447"/>
                  <a:gd name="connsiteY27" fmla="*/ 1340 h 10000"/>
                  <a:gd name="connsiteX28" fmla="*/ 6358 w 12447"/>
                  <a:gd name="connsiteY28" fmla="*/ 992 h 10000"/>
                  <a:gd name="connsiteX29" fmla="*/ 7329 w 12447"/>
                  <a:gd name="connsiteY29" fmla="*/ 672 h 10000"/>
                  <a:gd name="connsiteX30" fmla="*/ 8362 w 12447"/>
                  <a:gd name="connsiteY30" fmla="*/ 381 h 10000"/>
                  <a:gd name="connsiteX31" fmla="*/ 9430 w 12447"/>
                  <a:gd name="connsiteY31" fmla="*/ 117 h 10000"/>
                  <a:gd name="connsiteX32" fmla="*/ 10000 w 12447"/>
                  <a:gd name="connsiteY32" fmla="*/ 0 h 10000"/>
                  <a:gd name="connsiteX0" fmla="*/ 10000 w 12447"/>
                  <a:gd name="connsiteY0" fmla="*/ 0 h 10000"/>
                  <a:gd name="connsiteX1" fmla="*/ 12447 w 12447"/>
                  <a:gd name="connsiteY1" fmla="*/ 6017 h 10000"/>
                  <a:gd name="connsiteX2" fmla="*/ 9305 w 12447"/>
                  <a:gd name="connsiteY2" fmla="*/ 6487 h 10000"/>
                  <a:gd name="connsiteX3" fmla="*/ 7996 w 12447"/>
                  <a:gd name="connsiteY3" fmla="*/ 6819 h 10000"/>
                  <a:gd name="connsiteX4" fmla="*/ 6768 w 12447"/>
                  <a:gd name="connsiteY4" fmla="*/ 7200 h 10000"/>
                  <a:gd name="connsiteX5" fmla="*/ 5610 w 12447"/>
                  <a:gd name="connsiteY5" fmla="*/ 7630 h 10000"/>
                  <a:gd name="connsiteX6" fmla="*/ 4550 w 12447"/>
                  <a:gd name="connsiteY6" fmla="*/ 8091 h 10000"/>
                  <a:gd name="connsiteX7" fmla="*/ 3571 w 12447"/>
                  <a:gd name="connsiteY7" fmla="*/ 8596 h 10000"/>
                  <a:gd name="connsiteX8" fmla="*/ 2698 w 12447"/>
                  <a:gd name="connsiteY8" fmla="*/ 9136 h 10000"/>
                  <a:gd name="connsiteX9" fmla="*/ 1941 w 12447"/>
                  <a:gd name="connsiteY9" fmla="*/ 9698 h 10000"/>
                  <a:gd name="connsiteX10" fmla="*/ 1612 w 12447"/>
                  <a:gd name="connsiteY10" fmla="*/ 10000 h 10000"/>
                  <a:gd name="connsiteX11" fmla="*/ 1238 w 12447"/>
                  <a:gd name="connsiteY11" fmla="*/ 9630 h 10000"/>
                  <a:gd name="connsiteX12" fmla="*/ 641 w 12447"/>
                  <a:gd name="connsiteY12" fmla="*/ 8868 h 10000"/>
                  <a:gd name="connsiteX13" fmla="*/ 223 w 12447"/>
                  <a:gd name="connsiteY13" fmla="*/ 8075 h 10000"/>
                  <a:gd name="connsiteX14" fmla="*/ 9 w 12447"/>
                  <a:gd name="connsiteY14" fmla="*/ 7242 h 10000"/>
                  <a:gd name="connsiteX15" fmla="*/ 0 w 12447"/>
                  <a:gd name="connsiteY15" fmla="*/ 6808 h 10000"/>
                  <a:gd name="connsiteX16" fmla="*/ 0 w 12447"/>
                  <a:gd name="connsiteY16" fmla="*/ 6532 h 10000"/>
                  <a:gd name="connsiteX17" fmla="*/ 71 w 12447"/>
                  <a:gd name="connsiteY17" fmla="*/ 5981 h 10000"/>
                  <a:gd name="connsiteX18" fmla="*/ 240 w 12447"/>
                  <a:gd name="connsiteY18" fmla="*/ 5449 h 10000"/>
                  <a:gd name="connsiteX19" fmla="*/ 508 w 12447"/>
                  <a:gd name="connsiteY19" fmla="*/ 4925 h 10000"/>
                  <a:gd name="connsiteX20" fmla="*/ 855 w 12447"/>
                  <a:gd name="connsiteY20" fmla="*/ 4411 h 10000"/>
                  <a:gd name="connsiteX21" fmla="*/ 1291 w 12447"/>
                  <a:gd name="connsiteY21" fmla="*/ 3917 h 10000"/>
                  <a:gd name="connsiteX22" fmla="*/ 1808 w 12447"/>
                  <a:gd name="connsiteY22" fmla="*/ 3434 h 10000"/>
                  <a:gd name="connsiteX23" fmla="*/ 2395 w 12447"/>
                  <a:gd name="connsiteY23" fmla="*/ 2977 h 10000"/>
                  <a:gd name="connsiteX24" fmla="*/ 3045 w 12447"/>
                  <a:gd name="connsiteY24" fmla="*/ 2532 h 10000"/>
                  <a:gd name="connsiteX25" fmla="*/ 3776 w 12447"/>
                  <a:gd name="connsiteY25" fmla="*/ 2113 h 10000"/>
                  <a:gd name="connsiteX26" fmla="*/ 4586 w 12447"/>
                  <a:gd name="connsiteY26" fmla="*/ 1717 h 10000"/>
                  <a:gd name="connsiteX27" fmla="*/ 5450 w 12447"/>
                  <a:gd name="connsiteY27" fmla="*/ 1340 h 10000"/>
                  <a:gd name="connsiteX28" fmla="*/ 6358 w 12447"/>
                  <a:gd name="connsiteY28" fmla="*/ 992 h 10000"/>
                  <a:gd name="connsiteX29" fmla="*/ 7329 w 12447"/>
                  <a:gd name="connsiteY29" fmla="*/ 672 h 10000"/>
                  <a:gd name="connsiteX30" fmla="*/ 8362 w 12447"/>
                  <a:gd name="connsiteY30" fmla="*/ 381 h 10000"/>
                  <a:gd name="connsiteX31" fmla="*/ 9430 w 12447"/>
                  <a:gd name="connsiteY31" fmla="*/ 117 h 10000"/>
                  <a:gd name="connsiteX32" fmla="*/ 10000 w 12447"/>
                  <a:gd name="connsiteY32" fmla="*/ 0 h 10000"/>
                  <a:gd name="connsiteX0" fmla="*/ 10000 w 12367"/>
                  <a:gd name="connsiteY0" fmla="*/ 0 h 10000"/>
                  <a:gd name="connsiteX1" fmla="*/ 12367 w 12367"/>
                  <a:gd name="connsiteY1" fmla="*/ 6034 h 10000"/>
                  <a:gd name="connsiteX2" fmla="*/ 9305 w 12367"/>
                  <a:gd name="connsiteY2" fmla="*/ 6487 h 10000"/>
                  <a:gd name="connsiteX3" fmla="*/ 7996 w 12367"/>
                  <a:gd name="connsiteY3" fmla="*/ 6819 h 10000"/>
                  <a:gd name="connsiteX4" fmla="*/ 6768 w 12367"/>
                  <a:gd name="connsiteY4" fmla="*/ 7200 h 10000"/>
                  <a:gd name="connsiteX5" fmla="*/ 5610 w 12367"/>
                  <a:gd name="connsiteY5" fmla="*/ 7630 h 10000"/>
                  <a:gd name="connsiteX6" fmla="*/ 4550 w 12367"/>
                  <a:gd name="connsiteY6" fmla="*/ 8091 h 10000"/>
                  <a:gd name="connsiteX7" fmla="*/ 3571 w 12367"/>
                  <a:gd name="connsiteY7" fmla="*/ 8596 h 10000"/>
                  <a:gd name="connsiteX8" fmla="*/ 2698 w 12367"/>
                  <a:gd name="connsiteY8" fmla="*/ 9136 h 10000"/>
                  <a:gd name="connsiteX9" fmla="*/ 1941 w 12367"/>
                  <a:gd name="connsiteY9" fmla="*/ 9698 h 10000"/>
                  <a:gd name="connsiteX10" fmla="*/ 1612 w 12367"/>
                  <a:gd name="connsiteY10" fmla="*/ 10000 h 10000"/>
                  <a:gd name="connsiteX11" fmla="*/ 1238 w 12367"/>
                  <a:gd name="connsiteY11" fmla="*/ 9630 h 10000"/>
                  <a:gd name="connsiteX12" fmla="*/ 641 w 12367"/>
                  <a:gd name="connsiteY12" fmla="*/ 8868 h 10000"/>
                  <a:gd name="connsiteX13" fmla="*/ 223 w 12367"/>
                  <a:gd name="connsiteY13" fmla="*/ 8075 h 10000"/>
                  <a:gd name="connsiteX14" fmla="*/ 9 w 12367"/>
                  <a:gd name="connsiteY14" fmla="*/ 7242 h 10000"/>
                  <a:gd name="connsiteX15" fmla="*/ 0 w 12367"/>
                  <a:gd name="connsiteY15" fmla="*/ 6808 h 10000"/>
                  <a:gd name="connsiteX16" fmla="*/ 0 w 12367"/>
                  <a:gd name="connsiteY16" fmla="*/ 6532 h 10000"/>
                  <a:gd name="connsiteX17" fmla="*/ 71 w 12367"/>
                  <a:gd name="connsiteY17" fmla="*/ 5981 h 10000"/>
                  <a:gd name="connsiteX18" fmla="*/ 240 w 12367"/>
                  <a:gd name="connsiteY18" fmla="*/ 5449 h 10000"/>
                  <a:gd name="connsiteX19" fmla="*/ 508 w 12367"/>
                  <a:gd name="connsiteY19" fmla="*/ 4925 h 10000"/>
                  <a:gd name="connsiteX20" fmla="*/ 855 w 12367"/>
                  <a:gd name="connsiteY20" fmla="*/ 4411 h 10000"/>
                  <a:gd name="connsiteX21" fmla="*/ 1291 w 12367"/>
                  <a:gd name="connsiteY21" fmla="*/ 3917 h 10000"/>
                  <a:gd name="connsiteX22" fmla="*/ 1808 w 12367"/>
                  <a:gd name="connsiteY22" fmla="*/ 3434 h 10000"/>
                  <a:gd name="connsiteX23" fmla="*/ 2395 w 12367"/>
                  <a:gd name="connsiteY23" fmla="*/ 2977 h 10000"/>
                  <a:gd name="connsiteX24" fmla="*/ 3045 w 12367"/>
                  <a:gd name="connsiteY24" fmla="*/ 2532 h 10000"/>
                  <a:gd name="connsiteX25" fmla="*/ 3776 w 12367"/>
                  <a:gd name="connsiteY25" fmla="*/ 2113 h 10000"/>
                  <a:gd name="connsiteX26" fmla="*/ 4586 w 12367"/>
                  <a:gd name="connsiteY26" fmla="*/ 1717 h 10000"/>
                  <a:gd name="connsiteX27" fmla="*/ 5450 w 12367"/>
                  <a:gd name="connsiteY27" fmla="*/ 1340 h 10000"/>
                  <a:gd name="connsiteX28" fmla="*/ 6358 w 12367"/>
                  <a:gd name="connsiteY28" fmla="*/ 992 h 10000"/>
                  <a:gd name="connsiteX29" fmla="*/ 7329 w 12367"/>
                  <a:gd name="connsiteY29" fmla="*/ 672 h 10000"/>
                  <a:gd name="connsiteX30" fmla="*/ 8362 w 12367"/>
                  <a:gd name="connsiteY30" fmla="*/ 381 h 10000"/>
                  <a:gd name="connsiteX31" fmla="*/ 9430 w 12367"/>
                  <a:gd name="connsiteY31" fmla="*/ 117 h 10000"/>
                  <a:gd name="connsiteX32" fmla="*/ 10000 w 12367"/>
                  <a:gd name="connsiteY32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367" h="10000">
                    <a:moveTo>
                      <a:pt x="10000" y="0"/>
                    </a:moveTo>
                    <a:cubicBezTo>
                      <a:pt x="10454" y="2249"/>
                      <a:pt x="10228" y="3004"/>
                      <a:pt x="12367" y="6034"/>
                    </a:cubicBezTo>
                    <a:lnTo>
                      <a:pt x="9305" y="6487"/>
                    </a:lnTo>
                    <a:lnTo>
                      <a:pt x="7996" y="6819"/>
                    </a:lnTo>
                    <a:lnTo>
                      <a:pt x="6768" y="7200"/>
                    </a:lnTo>
                    <a:lnTo>
                      <a:pt x="5610" y="7630"/>
                    </a:lnTo>
                    <a:lnTo>
                      <a:pt x="4550" y="8091"/>
                    </a:lnTo>
                    <a:lnTo>
                      <a:pt x="3571" y="8596"/>
                    </a:lnTo>
                    <a:lnTo>
                      <a:pt x="2698" y="9136"/>
                    </a:lnTo>
                    <a:lnTo>
                      <a:pt x="1941" y="9698"/>
                    </a:lnTo>
                    <a:lnTo>
                      <a:pt x="1612" y="10000"/>
                    </a:lnTo>
                    <a:lnTo>
                      <a:pt x="1238" y="9630"/>
                    </a:lnTo>
                    <a:lnTo>
                      <a:pt x="641" y="8868"/>
                    </a:lnTo>
                    <a:lnTo>
                      <a:pt x="223" y="8075"/>
                    </a:lnTo>
                    <a:cubicBezTo>
                      <a:pt x="152" y="7797"/>
                      <a:pt x="80" y="7520"/>
                      <a:pt x="9" y="7242"/>
                    </a:cubicBezTo>
                    <a:cubicBezTo>
                      <a:pt x="6" y="7097"/>
                      <a:pt x="3" y="6953"/>
                      <a:pt x="0" y="6808"/>
                    </a:cubicBezTo>
                    <a:lnTo>
                      <a:pt x="0" y="6532"/>
                    </a:lnTo>
                    <a:cubicBezTo>
                      <a:pt x="24" y="6348"/>
                      <a:pt x="47" y="6165"/>
                      <a:pt x="71" y="5981"/>
                    </a:cubicBezTo>
                    <a:cubicBezTo>
                      <a:pt x="127" y="5804"/>
                      <a:pt x="184" y="5626"/>
                      <a:pt x="240" y="5449"/>
                    </a:cubicBezTo>
                    <a:cubicBezTo>
                      <a:pt x="329" y="5274"/>
                      <a:pt x="419" y="5100"/>
                      <a:pt x="508" y="4925"/>
                    </a:cubicBezTo>
                    <a:lnTo>
                      <a:pt x="855" y="4411"/>
                    </a:lnTo>
                    <a:lnTo>
                      <a:pt x="1291" y="3917"/>
                    </a:lnTo>
                    <a:lnTo>
                      <a:pt x="1808" y="3434"/>
                    </a:lnTo>
                    <a:lnTo>
                      <a:pt x="2395" y="2977"/>
                    </a:lnTo>
                    <a:lnTo>
                      <a:pt x="3045" y="2532"/>
                    </a:lnTo>
                    <a:lnTo>
                      <a:pt x="3776" y="2113"/>
                    </a:lnTo>
                    <a:lnTo>
                      <a:pt x="4586" y="1717"/>
                    </a:lnTo>
                    <a:lnTo>
                      <a:pt x="5450" y="1340"/>
                    </a:lnTo>
                    <a:lnTo>
                      <a:pt x="6358" y="992"/>
                    </a:lnTo>
                    <a:lnTo>
                      <a:pt x="7329" y="672"/>
                    </a:lnTo>
                    <a:lnTo>
                      <a:pt x="8362" y="381"/>
                    </a:lnTo>
                    <a:lnTo>
                      <a:pt x="9430" y="117"/>
                    </a:lnTo>
                    <a:lnTo>
                      <a:pt x="10000" y="0"/>
                    </a:lnTo>
                    <a:close/>
                  </a:path>
                </a:pathLst>
              </a:custGeom>
              <a:noFill/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74" name="Freeform 8"/>
            <p:cNvSpPr>
              <a:spLocks/>
            </p:cNvSpPr>
            <p:nvPr/>
          </p:nvSpPr>
          <p:spPr bwMode="auto">
            <a:xfrm rot="299390">
              <a:off x="6384480" y="1958323"/>
              <a:ext cx="343304" cy="605941"/>
            </a:xfrm>
            <a:custGeom>
              <a:avLst/>
              <a:gdLst>
                <a:gd name="T0" fmla="*/ 1123 w 1123"/>
                <a:gd name="T1" fmla="*/ 0 h 2650"/>
                <a:gd name="T2" fmla="*/ 1123 w 1123"/>
                <a:gd name="T3" fmla="*/ 1680 h 2650"/>
                <a:gd name="T4" fmla="*/ 1045 w 1123"/>
                <a:gd name="T5" fmla="*/ 1719 h 2650"/>
                <a:gd name="T6" fmla="*/ 898 w 1123"/>
                <a:gd name="T7" fmla="*/ 1807 h 2650"/>
                <a:gd name="T8" fmla="*/ 760 w 1123"/>
                <a:gd name="T9" fmla="*/ 1908 h 2650"/>
                <a:gd name="T10" fmla="*/ 630 w 1123"/>
                <a:gd name="T11" fmla="*/ 2022 h 2650"/>
                <a:gd name="T12" fmla="*/ 511 w 1123"/>
                <a:gd name="T13" fmla="*/ 2144 h 2650"/>
                <a:gd name="T14" fmla="*/ 401 w 1123"/>
                <a:gd name="T15" fmla="*/ 2278 h 2650"/>
                <a:gd name="T16" fmla="*/ 303 w 1123"/>
                <a:gd name="T17" fmla="*/ 2421 h 2650"/>
                <a:gd name="T18" fmla="*/ 218 w 1123"/>
                <a:gd name="T19" fmla="*/ 2570 h 2650"/>
                <a:gd name="T20" fmla="*/ 181 w 1123"/>
                <a:gd name="T21" fmla="*/ 2650 h 2650"/>
                <a:gd name="T22" fmla="*/ 139 w 1123"/>
                <a:gd name="T23" fmla="*/ 2552 h 2650"/>
                <a:gd name="T24" fmla="*/ 72 w 1123"/>
                <a:gd name="T25" fmla="*/ 2350 h 2650"/>
                <a:gd name="T26" fmla="*/ 25 w 1123"/>
                <a:gd name="T27" fmla="*/ 2140 h 2650"/>
                <a:gd name="T28" fmla="*/ 1 w 1123"/>
                <a:gd name="T29" fmla="*/ 1919 h 2650"/>
                <a:gd name="T30" fmla="*/ 0 w 1123"/>
                <a:gd name="T31" fmla="*/ 1804 h 2650"/>
                <a:gd name="T32" fmla="*/ 0 w 1123"/>
                <a:gd name="T33" fmla="*/ 1731 h 2650"/>
                <a:gd name="T34" fmla="*/ 8 w 1123"/>
                <a:gd name="T35" fmla="*/ 1585 h 2650"/>
                <a:gd name="T36" fmla="*/ 27 w 1123"/>
                <a:gd name="T37" fmla="*/ 1444 h 2650"/>
                <a:gd name="T38" fmla="*/ 57 w 1123"/>
                <a:gd name="T39" fmla="*/ 1305 h 2650"/>
                <a:gd name="T40" fmla="*/ 96 w 1123"/>
                <a:gd name="T41" fmla="*/ 1169 h 2650"/>
                <a:gd name="T42" fmla="*/ 145 w 1123"/>
                <a:gd name="T43" fmla="*/ 1038 h 2650"/>
                <a:gd name="T44" fmla="*/ 203 w 1123"/>
                <a:gd name="T45" fmla="*/ 910 h 2650"/>
                <a:gd name="T46" fmla="*/ 269 w 1123"/>
                <a:gd name="T47" fmla="*/ 789 h 2650"/>
                <a:gd name="T48" fmla="*/ 342 w 1123"/>
                <a:gd name="T49" fmla="*/ 671 h 2650"/>
                <a:gd name="T50" fmla="*/ 424 w 1123"/>
                <a:gd name="T51" fmla="*/ 560 h 2650"/>
                <a:gd name="T52" fmla="*/ 515 w 1123"/>
                <a:gd name="T53" fmla="*/ 455 h 2650"/>
                <a:gd name="T54" fmla="*/ 612 w 1123"/>
                <a:gd name="T55" fmla="*/ 355 h 2650"/>
                <a:gd name="T56" fmla="*/ 714 w 1123"/>
                <a:gd name="T57" fmla="*/ 263 h 2650"/>
                <a:gd name="T58" fmla="*/ 823 w 1123"/>
                <a:gd name="T59" fmla="*/ 178 h 2650"/>
                <a:gd name="T60" fmla="*/ 939 w 1123"/>
                <a:gd name="T61" fmla="*/ 101 h 2650"/>
                <a:gd name="T62" fmla="*/ 1059 w 1123"/>
                <a:gd name="T63" fmla="*/ 31 h 2650"/>
                <a:gd name="T64" fmla="*/ 1123 w 1123"/>
                <a:gd name="T65" fmla="*/ 0 h 2650"/>
                <a:gd name="connsiteX0" fmla="*/ 10000 w 12206"/>
                <a:gd name="connsiteY0" fmla="*/ 0 h 10000"/>
                <a:gd name="connsiteX1" fmla="*/ 12206 w 12206"/>
                <a:gd name="connsiteY1" fmla="*/ 6034 h 10000"/>
                <a:gd name="connsiteX2" fmla="*/ 9305 w 12206"/>
                <a:gd name="connsiteY2" fmla="*/ 6487 h 10000"/>
                <a:gd name="connsiteX3" fmla="*/ 7996 w 12206"/>
                <a:gd name="connsiteY3" fmla="*/ 6819 h 10000"/>
                <a:gd name="connsiteX4" fmla="*/ 6768 w 12206"/>
                <a:gd name="connsiteY4" fmla="*/ 7200 h 10000"/>
                <a:gd name="connsiteX5" fmla="*/ 5610 w 12206"/>
                <a:gd name="connsiteY5" fmla="*/ 7630 h 10000"/>
                <a:gd name="connsiteX6" fmla="*/ 4550 w 12206"/>
                <a:gd name="connsiteY6" fmla="*/ 8091 h 10000"/>
                <a:gd name="connsiteX7" fmla="*/ 3571 w 12206"/>
                <a:gd name="connsiteY7" fmla="*/ 8596 h 10000"/>
                <a:gd name="connsiteX8" fmla="*/ 2698 w 12206"/>
                <a:gd name="connsiteY8" fmla="*/ 9136 h 10000"/>
                <a:gd name="connsiteX9" fmla="*/ 1941 w 12206"/>
                <a:gd name="connsiteY9" fmla="*/ 9698 h 10000"/>
                <a:gd name="connsiteX10" fmla="*/ 1612 w 12206"/>
                <a:gd name="connsiteY10" fmla="*/ 10000 h 10000"/>
                <a:gd name="connsiteX11" fmla="*/ 1238 w 12206"/>
                <a:gd name="connsiteY11" fmla="*/ 9630 h 10000"/>
                <a:gd name="connsiteX12" fmla="*/ 641 w 12206"/>
                <a:gd name="connsiteY12" fmla="*/ 8868 h 10000"/>
                <a:gd name="connsiteX13" fmla="*/ 223 w 12206"/>
                <a:gd name="connsiteY13" fmla="*/ 8075 h 10000"/>
                <a:gd name="connsiteX14" fmla="*/ 9 w 12206"/>
                <a:gd name="connsiteY14" fmla="*/ 7242 h 10000"/>
                <a:gd name="connsiteX15" fmla="*/ 0 w 12206"/>
                <a:gd name="connsiteY15" fmla="*/ 6808 h 10000"/>
                <a:gd name="connsiteX16" fmla="*/ 0 w 12206"/>
                <a:gd name="connsiteY16" fmla="*/ 6532 h 10000"/>
                <a:gd name="connsiteX17" fmla="*/ 71 w 12206"/>
                <a:gd name="connsiteY17" fmla="*/ 5981 h 10000"/>
                <a:gd name="connsiteX18" fmla="*/ 240 w 12206"/>
                <a:gd name="connsiteY18" fmla="*/ 5449 h 10000"/>
                <a:gd name="connsiteX19" fmla="*/ 508 w 12206"/>
                <a:gd name="connsiteY19" fmla="*/ 4925 h 10000"/>
                <a:gd name="connsiteX20" fmla="*/ 855 w 12206"/>
                <a:gd name="connsiteY20" fmla="*/ 4411 h 10000"/>
                <a:gd name="connsiteX21" fmla="*/ 1291 w 12206"/>
                <a:gd name="connsiteY21" fmla="*/ 3917 h 10000"/>
                <a:gd name="connsiteX22" fmla="*/ 1808 w 12206"/>
                <a:gd name="connsiteY22" fmla="*/ 3434 h 10000"/>
                <a:gd name="connsiteX23" fmla="*/ 2395 w 12206"/>
                <a:gd name="connsiteY23" fmla="*/ 2977 h 10000"/>
                <a:gd name="connsiteX24" fmla="*/ 3045 w 12206"/>
                <a:gd name="connsiteY24" fmla="*/ 2532 h 10000"/>
                <a:gd name="connsiteX25" fmla="*/ 3776 w 12206"/>
                <a:gd name="connsiteY25" fmla="*/ 2113 h 10000"/>
                <a:gd name="connsiteX26" fmla="*/ 4586 w 12206"/>
                <a:gd name="connsiteY26" fmla="*/ 1717 h 10000"/>
                <a:gd name="connsiteX27" fmla="*/ 5450 w 12206"/>
                <a:gd name="connsiteY27" fmla="*/ 1340 h 10000"/>
                <a:gd name="connsiteX28" fmla="*/ 6358 w 12206"/>
                <a:gd name="connsiteY28" fmla="*/ 992 h 10000"/>
                <a:gd name="connsiteX29" fmla="*/ 7329 w 12206"/>
                <a:gd name="connsiteY29" fmla="*/ 672 h 10000"/>
                <a:gd name="connsiteX30" fmla="*/ 8362 w 12206"/>
                <a:gd name="connsiteY30" fmla="*/ 381 h 10000"/>
                <a:gd name="connsiteX31" fmla="*/ 9430 w 12206"/>
                <a:gd name="connsiteY31" fmla="*/ 117 h 10000"/>
                <a:gd name="connsiteX32" fmla="*/ 10000 w 12206"/>
                <a:gd name="connsiteY32" fmla="*/ 0 h 10000"/>
                <a:gd name="connsiteX0" fmla="*/ 10000 w 12206"/>
                <a:gd name="connsiteY0" fmla="*/ 0 h 10000"/>
                <a:gd name="connsiteX1" fmla="*/ 12206 w 12206"/>
                <a:gd name="connsiteY1" fmla="*/ 6034 h 10000"/>
                <a:gd name="connsiteX2" fmla="*/ 9305 w 12206"/>
                <a:gd name="connsiteY2" fmla="*/ 6487 h 10000"/>
                <a:gd name="connsiteX3" fmla="*/ 7996 w 12206"/>
                <a:gd name="connsiteY3" fmla="*/ 6819 h 10000"/>
                <a:gd name="connsiteX4" fmla="*/ 6768 w 12206"/>
                <a:gd name="connsiteY4" fmla="*/ 7200 h 10000"/>
                <a:gd name="connsiteX5" fmla="*/ 5610 w 12206"/>
                <a:gd name="connsiteY5" fmla="*/ 7630 h 10000"/>
                <a:gd name="connsiteX6" fmla="*/ 4550 w 12206"/>
                <a:gd name="connsiteY6" fmla="*/ 8091 h 10000"/>
                <a:gd name="connsiteX7" fmla="*/ 3571 w 12206"/>
                <a:gd name="connsiteY7" fmla="*/ 8596 h 10000"/>
                <a:gd name="connsiteX8" fmla="*/ 2698 w 12206"/>
                <a:gd name="connsiteY8" fmla="*/ 9136 h 10000"/>
                <a:gd name="connsiteX9" fmla="*/ 1941 w 12206"/>
                <a:gd name="connsiteY9" fmla="*/ 9698 h 10000"/>
                <a:gd name="connsiteX10" fmla="*/ 1612 w 12206"/>
                <a:gd name="connsiteY10" fmla="*/ 10000 h 10000"/>
                <a:gd name="connsiteX11" fmla="*/ 1238 w 12206"/>
                <a:gd name="connsiteY11" fmla="*/ 9630 h 10000"/>
                <a:gd name="connsiteX12" fmla="*/ 641 w 12206"/>
                <a:gd name="connsiteY12" fmla="*/ 8868 h 10000"/>
                <a:gd name="connsiteX13" fmla="*/ 223 w 12206"/>
                <a:gd name="connsiteY13" fmla="*/ 8075 h 10000"/>
                <a:gd name="connsiteX14" fmla="*/ 9 w 12206"/>
                <a:gd name="connsiteY14" fmla="*/ 7242 h 10000"/>
                <a:gd name="connsiteX15" fmla="*/ 0 w 12206"/>
                <a:gd name="connsiteY15" fmla="*/ 6808 h 10000"/>
                <a:gd name="connsiteX16" fmla="*/ 0 w 12206"/>
                <a:gd name="connsiteY16" fmla="*/ 6532 h 10000"/>
                <a:gd name="connsiteX17" fmla="*/ 71 w 12206"/>
                <a:gd name="connsiteY17" fmla="*/ 5981 h 10000"/>
                <a:gd name="connsiteX18" fmla="*/ 240 w 12206"/>
                <a:gd name="connsiteY18" fmla="*/ 5449 h 10000"/>
                <a:gd name="connsiteX19" fmla="*/ 508 w 12206"/>
                <a:gd name="connsiteY19" fmla="*/ 4925 h 10000"/>
                <a:gd name="connsiteX20" fmla="*/ 855 w 12206"/>
                <a:gd name="connsiteY20" fmla="*/ 4411 h 10000"/>
                <a:gd name="connsiteX21" fmla="*/ 1291 w 12206"/>
                <a:gd name="connsiteY21" fmla="*/ 3917 h 10000"/>
                <a:gd name="connsiteX22" fmla="*/ 1808 w 12206"/>
                <a:gd name="connsiteY22" fmla="*/ 3434 h 10000"/>
                <a:gd name="connsiteX23" fmla="*/ 2395 w 12206"/>
                <a:gd name="connsiteY23" fmla="*/ 2977 h 10000"/>
                <a:gd name="connsiteX24" fmla="*/ 3045 w 12206"/>
                <a:gd name="connsiteY24" fmla="*/ 2532 h 10000"/>
                <a:gd name="connsiteX25" fmla="*/ 3776 w 12206"/>
                <a:gd name="connsiteY25" fmla="*/ 2113 h 10000"/>
                <a:gd name="connsiteX26" fmla="*/ 4586 w 12206"/>
                <a:gd name="connsiteY26" fmla="*/ 1717 h 10000"/>
                <a:gd name="connsiteX27" fmla="*/ 5450 w 12206"/>
                <a:gd name="connsiteY27" fmla="*/ 1340 h 10000"/>
                <a:gd name="connsiteX28" fmla="*/ 6358 w 12206"/>
                <a:gd name="connsiteY28" fmla="*/ 992 h 10000"/>
                <a:gd name="connsiteX29" fmla="*/ 7329 w 12206"/>
                <a:gd name="connsiteY29" fmla="*/ 672 h 10000"/>
                <a:gd name="connsiteX30" fmla="*/ 8362 w 12206"/>
                <a:gd name="connsiteY30" fmla="*/ 381 h 10000"/>
                <a:gd name="connsiteX31" fmla="*/ 9430 w 12206"/>
                <a:gd name="connsiteY31" fmla="*/ 117 h 10000"/>
                <a:gd name="connsiteX32" fmla="*/ 10000 w 12206"/>
                <a:gd name="connsiteY32" fmla="*/ 0 h 10000"/>
                <a:gd name="connsiteX0" fmla="*/ 10000 w 12447"/>
                <a:gd name="connsiteY0" fmla="*/ 0 h 10000"/>
                <a:gd name="connsiteX1" fmla="*/ 12447 w 12447"/>
                <a:gd name="connsiteY1" fmla="*/ 6017 h 10000"/>
                <a:gd name="connsiteX2" fmla="*/ 9305 w 12447"/>
                <a:gd name="connsiteY2" fmla="*/ 6487 h 10000"/>
                <a:gd name="connsiteX3" fmla="*/ 7996 w 12447"/>
                <a:gd name="connsiteY3" fmla="*/ 6819 h 10000"/>
                <a:gd name="connsiteX4" fmla="*/ 6768 w 12447"/>
                <a:gd name="connsiteY4" fmla="*/ 7200 h 10000"/>
                <a:gd name="connsiteX5" fmla="*/ 5610 w 12447"/>
                <a:gd name="connsiteY5" fmla="*/ 7630 h 10000"/>
                <a:gd name="connsiteX6" fmla="*/ 4550 w 12447"/>
                <a:gd name="connsiteY6" fmla="*/ 8091 h 10000"/>
                <a:gd name="connsiteX7" fmla="*/ 3571 w 12447"/>
                <a:gd name="connsiteY7" fmla="*/ 8596 h 10000"/>
                <a:gd name="connsiteX8" fmla="*/ 2698 w 12447"/>
                <a:gd name="connsiteY8" fmla="*/ 9136 h 10000"/>
                <a:gd name="connsiteX9" fmla="*/ 1941 w 12447"/>
                <a:gd name="connsiteY9" fmla="*/ 9698 h 10000"/>
                <a:gd name="connsiteX10" fmla="*/ 1612 w 12447"/>
                <a:gd name="connsiteY10" fmla="*/ 10000 h 10000"/>
                <a:gd name="connsiteX11" fmla="*/ 1238 w 12447"/>
                <a:gd name="connsiteY11" fmla="*/ 9630 h 10000"/>
                <a:gd name="connsiteX12" fmla="*/ 641 w 12447"/>
                <a:gd name="connsiteY12" fmla="*/ 8868 h 10000"/>
                <a:gd name="connsiteX13" fmla="*/ 223 w 12447"/>
                <a:gd name="connsiteY13" fmla="*/ 8075 h 10000"/>
                <a:gd name="connsiteX14" fmla="*/ 9 w 12447"/>
                <a:gd name="connsiteY14" fmla="*/ 7242 h 10000"/>
                <a:gd name="connsiteX15" fmla="*/ 0 w 12447"/>
                <a:gd name="connsiteY15" fmla="*/ 6808 h 10000"/>
                <a:gd name="connsiteX16" fmla="*/ 0 w 12447"/>
                <a:gd name="connsiteY16" fmla="*/ 6532 h 10000"/>
                <a:gd name="connsiteX17" fmla="*/ 71 w 12447"/>
                <a:gd name="connsiteY17" fmla="*/ 5981 h 10000"/>
                <a:gd name="connsiteX18" fmla="*/ 240 w 12447"/>
                <a:gd name="connsiteY18" fmla="*/ 5449 h 10000"/>
                <a:gd name="connsiteX19" fmla="*/ 508 w 12447"/>
                <a:gd name="connsiteY19" fmla="*/ 4925 h 10000"/>
                <a:gd name="connsiteX20" fmla="*/ 855 w 12447"/>
                <a:gd name="connsiteY20" fmla="*/ 4411 h 10000"/>
                <a:gd name="connsiteX21" fmla="*/ 1291 w 12447"/>
                <a:gd name="connsiteY21" fmla="*/ 3917 h 10000"/>
                <a:gd name="connsiteX22" fmla="*/ 1808 w 12447"/>
                <a:gd name="connsiteY22" fmla="*/ 3434 h 10000"/>
                <a:gd name="connsiteX23" fmla="*/ 2395 w 12447"/>
                <a:gd name="connsiteY23" fmla="*/ 2977 h 10000"/>
                <a:gd name="connsiteX24" fmla="*/ 3045 w 12447"/>
                <a:gd name="connsiteY24" fmla="*/ 2532 h 10000"/>
                <a:gd name="connsiteX25" fmla="*/ 3776 w 12447"/>
                <a:gd name="connsiteY25" fmla="*/ 2113 h 10000"/>
                <a:gd name="connsiteX26" fmla="*/ 4586 w 12447"/>
                <a:gd name="connsiteY26" fmla="*/ 1717 h 10000"/>
                <a:gd name="connsiteX27" fmla="*/ 5450 w 12447"/>
                <a:gd name="connsiteY27" fmla="*/ 1340 h 10000"/>
                <a:gd name="connsiteX28" fmla="*/ 6358 w 12447"/>
                <a:gd name="connsiteY28" fmla="*/ 992 h 10000"/>
                <a:gd name="connsiteX29" fmla="*/ 7329 w 12447"/>
                <a:gd name="connsiteY29" fmla="*/ 672 h 10000"/>
                <a:gd name="connsiteX30" fmla="*/ 8362 w 12447"/>
                <a:gd name="connsiteY30" fmla="*/ 381 h 10000"/>
                <a:gd name="connsiteX31" fmla="*/ 9430 w 12447"/>
                <a:gd name="connsiteY31" fmla="*/ 117 h 10000"/>
                <a:gd name="connsiteX32" fmla="*/ 10000 w 12447"/>
                <a:gd name="connsiteY32" fmla="*/ 0 h 10000"/>
                <a:gd name="connsiteX0" fmla="*/ 10000 w 12447"/>
                <a:gd name="connsiteY0" fmla="*/ 0 h 10000"/>
                <a:gd name="connsiteX1" fmla="*/ 12447 w 12447"/>
                <a:gd name="connsiteY1" fmla="*/ 6017 h 10000"/>
                <a:gd name="connsiteX2" fmla="*/ 9305 w 12447"/>
                <a:gd name="connsiteY2" fmla="*/ 6487 h 10000"/>
                <a:gd name="connsiteX3" fmla="*/ 7996 w 12447"/>
                <a:gd name="connsiteY3" fmla="*/ 6819 h 10000"/>
                <a:gd name="connsiteX4" fmla="*/ 6768 w 12447"/>
                <a:gd name="connsiteY4" fmla="*/ 7200 h 10000"/>
                <a:gd name="connsiteX5" fmla="*/ 5610 w 12447"/>
                <a:gd name="connsiteY5" fmla="*/ 7630 h 10000"/>
                <a:gd name="connsiteX6" fmla="*/ 4550 w 12447"/>
                <a:gd name="connsiteY6" fmla="*/ 8091 h 10000"/>
                <a:gd name="connsiteX7" fmla="*/ 3571 w 12447"/>
                <a:gd name="connsiteY7" fmla="*/ 8596 h 10000"/>
                <a:gd name="connsiteX8" fmla="*/ 2698 w 12447"/>
                <a:gd name="connsiteY8" fmla="*/ 9136 h 10000"/>
                <a:gd name="connsiteX9" fmla="*/ 1941 w 12447"/>
                <a:gd name="connsiteY9" fmla="*/ 9698 h 10000"/>
                <a:gd name="connsiteX10" fmla="*/ 1612 w 12447"/>
                <a:gd name="connsiteY10" fmla="*/ 10000 h 10000"/>
                <a:gd name="connsiteX11" fmla="*/ 1238 w 12447"/>
                <a:gd name="connsiteY11" fmla="*/ 9630 h 10000"/>
                <a:gd name="connsiteX12" fmla="*/ 641 w 12447"/>
                <a:gd name="connsiteY12" fmla="*/ 8868 h 10000"/>
                <a:gd name="connsiteX13" fmla="*/ 223 w 12447"/>
                <a:gd name="connsiteY13" fmla="*/ 8075 h 10000"/>
                <a:gd name="connsiteX14" fmla="*/ 9 w 12447"/>
                <a:gd name="connsiteY14" fmla="*/ 7242 h 10000"/>
                <a:gd name="connsiteX15" fmla="*/ 0 w 12447"/>
                <a:gd name="connsiteY15" fmla="*/ 6808 h 10000"/>
                <a:gd name="connsiteX16" fmla="*/ 0 w 12447"/>
                <a:gd name="connsiteY16" fmla="*/ 6532 h 10000"/>
                <a:gd name="connsiteX17" fmla="*/ 71 w 12447"/>
                <a:gd name="connsiteY17" fmla="*/ 5981 h 10000"/>
                <a:gd name="connsiteX18" fmla="*/ 240 w 12447"/>
                <a:gd name="connsiteY18" fmla="*/ 5449 h 10000"/>
                <a:gd name="connsiteX19" fmla="*/ 508 w 12447"/>
                <a:gd name="connsiteY19" fmla="*/ 4925 h 10000"/>
                <a:gd name="connsiteX20" fmla="*/ 855 w 12447"/>
                <a:gd name="connsiteY20" fmla="*/ 4411 h 10000"/>
                <a:gd name="connsiteX21" fmla="*/ 1291 w 12447"/>
                <a:gd name="connsiteY21" fmla="*/ 3917 h 10000"/>
                <a:gd name="connsiteX22" fmla="*/ 1808 w 12447"/>
                <a:gd name="connsiteY22" fmla="*/ 3434 h 10000"/>
                <a:gd name="connsiteX23" fmla="*/ 2395 w 12447"/>
                <a:gd name="connsiteY23" fmla="*/ 2977 h 10000"/>
                <a:gd name="connsiteX24" fmla="*/ 3045 w 12447"/>
                <a:gd name="connsiteY24" fmla="*/ 2532 h 10000"/>
                <a:gd name="connsiteX25" fmla="*/ 3776 w 12447"/>
                <a:gd name="connsiteY25" fmla="*/ 2113 h 10000"/>
                <a:gd name="connsiteX26" fmla="*/ 4586 w 12447"/>
                <a:gd name="connsiteY26" fmla="*/ 1717 h 10000"/>
                <a:gd name="connsiteX27" fmla="*/ 5450 w 12447"/>
                <a:gd name="connsiteY27" fmla="*/ 1340 h 10000"/>
                <a:gd name="connsiteX28" fmla="*/ 6358 w 12447"/>
                <a:gd name="connsiteY28" fmla="*/ 992 h 10000"/>
                <a:gd name="connsiteX29" fmla="*/ 7329 w 12447"/>
                <a:gd name="connsiteY29" fmla="*/ 672 h 10000"/>
                <a:gd name="connsiteX30" fmla="*/ 8362 w 12447"/>
                <a:gd name="connsiteY30" fmla="*/ 381 h 10000"/>
                <a:gd name="connsiteX31" fmla="*/ 9430 w 12447"/>
                <a:gd name="connsiteY31" fmla="*/ 117 h 10000"/>
                <a:gd name="connsiteX32" fmla="*/ 10000 w 12447"/>
                <a:gd name="connsiteY32" fmla="*/ 0 h 10000"/>
                <a:gd name="connsiteX0" fmla="*/ 10000 w 12447"/>
                <a:gd name="connsiteY0" fmla="*/ 0 h 10000"/>
                <a:gd name="connsiteX1" fmla="*/ 12447 w 12447"/>
                <a:gd name="connsiteY1" fmla="*/ 6017 h 10000"/>
                <a:gd name="connsiteX2" fmla="*/ 9305 w 12447"/>
                <a:gd name="connsiteY2" fmla="*/ 6487 h 10000"/>
                <a:gd name="connsiteX3" fmla="*/ 7996 w 12447"/>
                <a:gd name="connsiteY3" fmla="*/ 6819 h 10000"/>
                <a:gd name="connsiteX4" fmla="*/ 6768 w 12447"/>
                <a:gd name="connsiteY4" fmla="*/ 7200 h 10000"/>
                <a:gd name="connsiteX5" fmla="*/ 5610 w 12447"/>
                <a:gd name="connsiteY5" fmla="*/ 7630 h 10000"/>
                <a:gd name="connsiteX6" fmla="*/ 4550 w 12447"/>
                <a:gd name="connsiteY6" fmla="*/ 8091 h 10000"/>
                <a:gd name="connsiteX7" fmla="*/ 3571 w 12447"/>
                <a:gd name="connsiteY7" fmla="*/ 8596 h 10000"/>
                <a:gd name="connsiteX8" fmla="*/ 2698 w 12447"/>
                <a:gd name="connsiteY8" fmla="*/ 9136 h 10000"/>
                <a:gd name="connsiteX9" fmla="*/ 1941 w 12447"/>
                <a:gd name="connsiteY9" fmla="*/ 9698 h 10000"/>
                <a:gd name="connsiteX10" fmla="*/ 1612 w 12447"/>
                <a:gd name="connsiteY10" fmla="*/ 10000 h 10000"/>
                <a:gd name="connsiteX11" fmla="*/ 1238 w 12447"/>
                <a:gd name="connsiteY11" fmla="*/ 9630 h 10000"/>
                <a:gd name="connsiteX12" fmla="*/ 641 w 12447"/>
                <a:gd name="connsiteY12" fmla="*/ 8868 h 10000"/>
                <a:gd name="connsiteX13" fmla="*/ 223 w 12447"/>
                <a:gd name="connsiteY13" fmla="*/ 8075 h 10000"/>
                <a:gd name="connsiteX14" fmla="*/ 9 w 12447"/>
                <a:gd name="connsiteY14" fmla="*/ 7242 h 10000"/>
                <a:gd name="connsiteX15" fmla="*/ 0 w 12447"/>
                <a:gd name="connsiteY15" fmla="*/ 6808 h 10000"/>
                <a:gd name="connsiteX16" fmla="*/ 0 w 12447"/>
                <a:gd name="connsiteY16" fmla="*/ 6532 h 10000"/>
                <a:gd name="connsiteX17" fmla="*/ 71 w 12447"/>
                <a:gd name="connsiteY17" fmla="*/ 5981 h 10000"/>
                <a:gd name="connsiteX18" fmla="*/ 240 w 12447"/>
                <a:gd name="connsiteY18" fmla="*/ 5449 h 10000"/>
                <a:gd name="connsiteX19" fmla="*/ 508 w 12447"/>
                <a:gd name="connsiteY19" fmla="*/ 4925 h 10000"/>
                <a:gd name="connsiteX20" fmla="*/ 855 w 12447"/>
                <a:gd name="connsiteY20" fmla="*/ 4411 h 10000"/>
                <a:gd name="connsiteX21" fmla="*/ 1291 w 12447"/>
                <a:gd name="connsiteY21" fmla="*/ 3917 h 10000"/>
                <a:gd name="connsiteX22" fmla="*/ 1808 w 12447"/>
                <a:gd name="connsiteY22" fmla="*/ 3434 h 10000"/>
                <a:gd name="connsiteX23" fmla="*/ 2395 w 12447"/>
                <a:gd name="connsiteY23" fmla="*/ 2977 h 10000"/>
                <a:gd name="connsiteX24" fmla="*/ 3045 w 12447"/>
                <a:gd name="connsiteY24" fmla="*/ 2532 h 10000"/>
                <a:gd name="connsiteX25" fmla="*/ 3776 w 12447"/>
                <a:gd name="connsiteY25" fmla="*/ 2113 h 10000"/>
                <a:gd name="connsiteX26" fmla="*/ 4586 w 12447"/>
                <a:gd name="connsiteY26" fmla="*/ 1717 h 10000"/>
                <a:gd name="connsiteX27" fmla="*/ 5450 w 12447"/>
                <a:gd name="connsiteY27" fmla="*/ 1340 h 10000"/>
                <a:gd name="connsiteX28" fmla="*/ 6358 w 12447"/>
                <a:gd name="connsiteY28" fmla="*/ 992 h 10000"/>
                <a:gd name="connsiteX29" fmla="*/ 7329 w 12447"/>
                <a:gd name="connsiteY29" fmla="*/ 672 h 10000"/>
                <a:gd name="connsiteX30" fmla="*/ 8362 w 12447"/>
                <a:gd name="connsiteY30" fmla="*/ 381 h 10000"/>
                <a:gd name="connsiteX31" fmla="*/ 9430 w 12447"/>
                <a:gd name="connsiteY31" fmla="*/ 117 h 10000"/>
                <a:gd name="connsiteX32" fmla="*/ 10000 w 12447"/>
                <a:gd name="connsiteY32" fmla="*/ 0 h 10000"/>
                <a:gd name="connsiteX0" fmla="*/ 10000 w 12367"/>
                <a:gd name="connsiteY0" fmla="*/ 0 h 10000"/>
                <a:gd name="connsiteX1" fmla="*/ 12367 w 12367"/>
                <a:gd name="connsiteY1" fmla="*/ 6034 h 10000"/>
                <a:gd name="connsiteX2" fmla="*/ 9305 w 12367"/>
                <a:gd name="connsiteY2" fmla="*/ 6487 h 10000"/>
                <a:gd name="connsiteX3" fmla="*/ 7996 w 12367"/>
                <a:gd name="connsiteY3" fmla="*/ 6819 h 10000"/>
                <a:gd name="connsiteX4" fmla="*/ 6768 w 12367"/>
                <a:gd name="connsiteY4" fmla="*/ 7200 h 10000"/>
                <a:gd name="connsiteX5" fmla="*/ 5610 w 12367"/>
                <a:gd name="connsiteY5" fmla="*/ 7630 h 10000"/>
                <a:gd name="connsiteX6" fmla="*/ 4550 w 12367"/>
                <a:gd name="connsiteY6" fmla="*/ 8091 h 10000"/>
                <a:gd name="connsiteX7" fmla="*/ 3571 w 12367"/>
                <a:gd name="connsiteY7" fmla="*/ 8596 h 10000"/>
                <a:gd name="connsiteX8" fmla="*/ 2698 w 12367"/>
                <a:gd name="connsiteY8" fmla="*/ 9136 h 10000"/>
                <a:gd name="connsiteX9" fmla="*/ 1941 w 12367"/>
                <a:gd name="connsiteY9" fmla="*/ 9698 h 10000"/>
                <a:gd name="connsiteX10" fmla="*/ 1612 w 12367"/>
                <a:gd name="connsiteY10" fmla="*/ 10000 h 10000"/>
                <a:gd name="connsiteX11" fmla="*/ 1238 w 12367"/>
                <a:gd name="connsiteY11" fmla="*/ 9630 h 10000"/>
                <a:gd name="connsiteX12" fmla="*/ 641 w 12367"/>
                <a:gd name="connsiteY12" fmla="*/ 8868 h 10000"/>
                <a:gd name="connsiteX13" fmla="*/ 223 w 12367"/>
                <a:gd name="connsiteY13" fmla="*/ 8075 h 10000"/>
                <a:gd name="connsiteX14" fmla="*/ 9 w 12367"/>
                <a:gd name="connsiteY14" fmla="*/ 7242 h 10000"/>
                <a:gd name="connsiteX15" fmla="*/ 0 w 12367"/>
                <a:gd name="connsiteY15" fmla="*/ 6808 h 10000"/>
                <a:gd name="connsiteX16" fmla="*/ 0 w 12367"/>
                <a:gd name="connsiteY16" fmla="*/ 6532 h 10000"/>
                <a:gd name="connsiteX17" fmla="*/ 71 w 12367"/>
                <a:gd name="connsiteY17" fmla="*/ 5981 h 10000"/>
                <a:gd name="connsiteX18" fmla="*/ 240 w 12367"/>
                <a:gd name="connsiteY18" fmla="*/ 5449 h 10000"/>
                <a:gd name="connsiteX19" fmla="*/ 508 w 12367"/>
                <a:gd name="connsiteY19" fmla="*/ 4925 h 10000"/>
                <a:gd name="connsiteX20" fmla="*/ 855 w 12367"/>
                <a:gd name="connsiteY20" fmla="*/ 4411 h 10000"/>
                <a:gd name="connsiteX21" fmla="*/ 1291 w 12367"/>
                <a:gd name="connsiteY21" fmla="*/ 3917 h 10000"/>
                <a:gd name="connsiteX22" fmla="*/ 1808 w 12367"/>
                <a:gd name="connsiteY22" fmla="*/ 3434 h 10000"/>
                <a:gd name="connsiteX23" fmla="*/ 2395 w 12367"/>
                <a:gd name="connsiteY23" fmla="*/ 2977 h 10000"/>
                <a:gd name="connsiteX24" fmla="*/ 3045 w 12367"/>
                <a:gd name="connsiteY24" fmla="*/ 2532 h 10000"/>
                <a:gd name="connsiteX25" fmla="*/ 3776 w 12367"/>
                <a:gd name="connsiteY25" fmla="*/ 2113 h 10000"/>
                <a:gd name="connsiteX26" fmla="*/ 4586 w 12367"/>
                <a:gd name="connsiteY26" fmla="*/ 1717 h 10000"/>
                <a:gd name="connsiteX27" fmla="*/ 5450 w 12367"/>
                <a:gd name="connsiteY27" fmla="*/ 1340 h 10000"/>
                <a:gd name="connsiteX28" fmla="*/ 6358 w 12367"/>
                <a:gd name="connsiteY28" fmla="*/ 992 h 10000"/>
                <a:gd name="connsiteX29" fmla="*/ 7329 w 12367"/>
                <a:gd name="connsiteY29" fmla="*/ 672 h 10000"/>
                <a:gd name="connsiteX30" fmla="*/ 8362 w 12367"/>
                <a:gd name="connsiteY30" fmla="*/ 381 h 10000"/>
                <a:gd name="connsiteX31" fmla="*/ 9430 w 12367"/>
                <a:gd name="connsiteY31" fmla="*/ 117 h 10000"/>
                <a:gd name="connsiteX32" fmla="*/ 10000 w 12367"/>
                <a:gd name="connsiteY32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367" h="10000">
                  <a:moveTo>
                    <a:pt x="10000" y="0"/>
                  </a:moveTo>
                  <a:cubicBezTo>
                    <a:pt x="10454" y="2249"/>
                    <a:pt x="10228" y="3004"/>
                    <a:pt x="12367" y="6034"/>
                  </a:cubicBezTo>
                  <a:lnTo>
                    <a:pt x="9305" y="6487"/>
                  </a:lnTo>
                  <a:lnTo>
                    <a:pt x="7996" y="6819"/>
                  </a:lnTo>
                  <a:lnTo>
                    <a:pt x="6768" y="7200"/>
                  </a:lnTo>
                  <a:lnTo>
                    <a:pt x="5610" y="7630"/>
                  </a:lnTo>
                  <a:lnTo>
                    <a:pt x="4550" y="8091"/>
                  </a:lnTo>
                  <a:lnTo>
                    <a:pt x="3571" y="8596"/>
                  </a:lnTo>
                  <a:lnTo>
                    <a:pt x="2698" y="9136"/>
                  </a:lnTo>
                  <a:lnTo>
                    <a:pt x="1941" y="9698"/>
                  </a:lnTo>
                  <a:lnTo>
                    <a:pt x="1612" y="10000"/>
                  </a:lnTo>
                  <a:lnTo>
                    <a:pt x="1238" y="9630"/>
                  </a:lnTo>
                  <a:lnTo>
                    <a:pt x="641" y="8868"/>
                  </a:lnTo>
                  <a:lnTo>
                    <a:pt x="223" y="8075"/>
                  </a:lnTo>
                  <a:cubicBezTo>
                    <a:pt x="152" y="7797"/>
                    <a:pt x="80" y="7520"/>
                    <a:pt x="9" y="7242"/>
                  </a:cubicBezTo>
                  <a:cubicBezTo>
                    <a:pt x="6" y="7097"/>
                    <a:pt x="3" y="6953"/>
                    <a:pt x="0" y="6808"/>
                  </a:cubicBezTo>
                  <a:lnTo>
                    <a:pt x="0" y="6532"/>
                  </a:lnTo>
                  <a:cubicBezTo>
                    <a:pt x="24" y="6348"/>
                    <a:pt x="47" y="6165"/>
                    <a:pt x="71" y="5981"/>
                  </a:cubicBezTo>
                  <a:cubicBezTo>
                    <a:pt x="127" y="5804"/>
                    <a:pt x="184" y="5626"/>
                    <a:pt x="240" y="5449"/>
                  </a:cubicBezTo>
                  <a:cubicBezTo>
                    <a:pt x="329" y="5274"/>
                    <a:pt x="419" y="5100"/>
                    <a:pt x="508" y="4925"/>
                  </a:cubicBezTo>
                  <a:lnTo>
                    <a:pt x="855" y="4411"/>
                  </a:lnTo>
                  <a:lnTo>
                    <a:pt x="1291" y="3917"/>
                  </a:lnTo>
                  <a:lnTo>
                    <a:pt x="1808" y="3434"/>
                  </a:lnTo>
                  <a:lnTo>
                    <a:pt x="2395" y="2977"/>
                  </a:lnTo>
                  <a:lnTo>
                    <a:pt x="3045" y="2532"/>
                  </a:lnTo>
                  <a:lnTo>
                    <a:pt x="3776" y="2113"/>
                  </a:lnTo>
                  <a:lnTo>
                    <a:pt x="4586" y="1717"/>
                  </a:lnTo>
                  <a:lnTo>
                    <a:pt x="5450" y="1340"/>
                  </a:lnTo>
                  <a:lnTo>
                    <a:pt x="6358" y="992"/>
                  </a:lnTo>
                  <a:lnTo>
                    <a:pt x="7329" y="672"/>
                  </a:lnTo>
                  <a:lnTo>
                    <a:pt x="8362" y="381"/>
                  </a:lnTo>
                  <a:lnTo>
                    <a:pt x="9430" y="117"/>
                  </a:lnTo>
                  <a:lnTo>
                    <a:pt x="10000" y="0"/>
                  </a:lnTo>
                  <a:close/>
                </a:path>
              </a:pathLst>
            </a:custGeom>
            <a:noFill/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6" name="직사각형 75"/>
          <p:cNvSpPr/>
          <p:nvPr/>
        </p:nvSpPr>
        <p:spPr>
          <a:xfrm>
            <a:off x="3797707" y="1986793"/>
            <a:ext cx="4826185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i="1" dirty="0" smtClean="0">
                <a:solidFill>
                  <a:prstClr val="white"/>
                </a:solidFill>
              </a:rPr>
              <a:t>WISOFT </a:t>
            </a:r>
            <a:r>
              <a:rPr lang="ko-KR" altLang="en-US" sz="2800" b="1" i="1" dirty="0" smtClean="0">
                <a:solidFill>
                  <a:prstClr val="white"/>
                </a:solidFill>
              </a:rPr>
              <a:t>디자인 패턴</a:t>
            </a:r>
            <a:endParaRPr lang="en-US" altLang="ko-KR" sz="2800" b="1" i="1" dirty="0"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000" dirty="0" smtClean="0">
                <a:solidFill>
                  <a:prstClr val="white"/>
                </a:solidFill>
              </a:rPr>
              <a:t>JAVA </a:t>
            </a:r>
            <a:r>
              <a:rPr lang="ko-KR" altLang="en-US" sz="1000" dirty="0" smtClean="0">
                <a:solidFill>
                  <a:prstClr val="white"/>
                </a:solidFill>
              </a:rPr>
              <a:t>객체지향 디자인패턴 </a:t>
            </a:r>
            <a:r>
              <a:rPr lang="en-US" altLang="ko-KR" sz="1000" dirty="0" smtClean="0">
                <a:solidFill>
                  <a:prstClr val="white"/>
                </a:solidFill>
              </a:rPr>
              <a:t>&amp;&amp;</a:t>
            </a:r>
            <a:r>
              <a:rPr lang="ko-KR" altLang="en-US" sz="1000" dirty="0" smtClean="0">
                <a:solidFill>
                  <a:prstClr val="white"/>
                </a:solidFill>
              </a:rPr>
              <a:t> 개발자가 알아야할 객체지향 디자인패턴 </a:t>
            </a:r>
            <a:endParaRPr lang="ko-KR" altLang="en-US" sz="1000" dirty="0">
              <a:solidFill>
                <a:prstClr val="white"/>
              </a:solidFill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6066566" y="3882061"/>
            <a:ext cx="8130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야놀자 야체 R" panose="02020603020101020101" pitchFamily="18" charset="-127"/>
                <a:ea typeface="야놀자 야체 R" panose="02020603020101020101" pitchFamily="18" charset="-127"/>
              </a:rPr>
              <a:t>이 성 원</a:t>
            </a:r>
            <a:endParaRPr lang="en-US" altLang="ko-KR" sz="1400" dirty="0">
              <a:solidFill>
                <a:schemeClr val="bg1"/>
              </a:solidFill>
              <a:latin typeface="야놀자 야체 R" panose="02020603020101020101" pitchFamily="18" charset="-127"/>
              <a:ea typeface="야놀자 야체 R" panose="02020603020101020101" pitchFamily="18" charset="-127"/>
            </a:endParaRPr>
          </a:p>
        </p:txBody>
      </p:sp>
      <p:sp>
        <p:nvSpPr>
          <p:cNvPr id="97" name="직사각형 96"/>
          <p:cNvSpPr/>
          <p:nvPr/>
        </p:nvSpPr>
        <p:spPr>
          <a:xfrm>
            <a:off x="6066566" y="4536882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야놀자 야체 R" panose="02020603020101020101" pitchFamily="18" charset="-127"/>
                <a:ea typeface="야놀자 야체 R" panose="02020603020101020101" pitchFamily="18" charset="-127"/>
              </a:rPr>
              <a:t>20131792</a:t>
            </a:r>
            <a:endParaRPr lang="en-US" altLang="ko-KR" sz="1400" dirty="0">
              <a:solidFill>
                <a:schemeClr val="bg1"/>
              </a:solidFill>
              <a:latin typeface="야놀자 야체 R" panose="02020603020101020101" pitchFamily="18" charset="-127"/>
              <a:ea typeface="야놀자 야체 R" panose="02020603020101020101" pitchFamily="18" charset="-127"/>
            </a:endParaRPr>
          </a:p>
        </p:txBody>
      </p:sp>
      <p:sp>
        <p:nvSpPr>
          <p:cNvPr id="105" name="직사각형 104"/>
          <p:cNvSpPr/>
          <p:nvPr/>
        </p:nvSpPr>
        <p:spPr>
          <a:xfrm>
            <a:off x="6066636" y="4954673"/>
            <a:ext cx="14828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>
                <a:solidFill>
                  <a:schemeClr val="bg1"/>
                </a:solidFill>
                <a:latin typeface="야놀자 야체 R" panose="02020603020101020101" pitchFamily="18" charset="-127"/>
                <a:ea typeface="야놀자 야체 R" panose="02020603020101020101" pitchFamily="18" charset="-127"/>
              </a:rPr>
              <a:t>jusk2@naver.com</a:t>
            </a:r>
            <a:endParaRPr lang="en-US" altLang="ko-KR" sz="1400" dirty="0">
              <a:solidFill>
                <a:schemeClr val="bg1"/>
              </a:solidFill>
              <a:latin typeface="야놀자 야체 R" panose="02020603020101020101" pitchFamily="18" charset="-127"/>
              <a:ea typeface="야놀자 야체 R" panose="02020603020101020101" pitchFamily="18" charset="-127"/>
            </a:endParaRPr>
          </a:p>
        </p:txBody>
      </p:sp>
      <p:sp>
        <p:nvSpPr>
          <p:cNvPr id="107" name="직사각형 106"/>
          <p:cNvSpPr/>
          <p:nvPr/>
        </p:nvSpPr>
        <p:spPr>
          <a:xfrm>
            <a:off x="6062344" y="5421912"/>
            <a:ext cx="24288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solidFill>
                  <a:schemeClr val="bg1"/>
                </a:solidFill>
                <a:latin typeface="야놀자 야체 R" panose="02020603020101020101" pitchFamily="18" charset="-127"/>
                <a:ea typeface="야놀자 야체 R" panose="02020603020101020101" pitchFamily="18" charset="-127"/>
              </a:rPr>
              <a:t>한밭대학교 정보통신공학과</a:t>
            </a:r>
            <a:endParaRPr lang="en-US" altLang="ko-KR" sz="1400" dirty="0">
              <a:solidFill>
                <a:schemeClr val="bg1"/>
              </a:solidFill>
              <a:latin typeface="야놀자 야체 R" panose="02020603020101020101" pitchFamily="18" charset="-127"/>
              <a:ea typeface="야놀자 야체 R" panose="02020603020101020101" pitchFamily="18" charset="-127"/>
            </a:endParaRPr>
          </a:p>
        </p:txBody>
      </p:sp>
      <p:cxnSp>
        <p:nvCxnSpPr>
          <p:cNvPr id="112" name="직선 연결선 111"/>
          <p:cNvCxnSpPr>
            <a:stCxn id="23" idx="4"/>
            <a:endCxn id="106" idx="0"/>
          </p:cNvCxnSpPr>
          <p:nvPr/>
        </p:nvCxnSpPr>
        <p:spPr>
          <a:xfrm>
            <a:off x="5754730" y="4180741"/>
            <a:ext cx="0" cy="127688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그룹 82"/>
          <p:cNvGrpSpPr/>
          <p:nvPr/>
        </p:nvGrpSpPr>
        <p:grpSpPr>
          <a:xfrm>
            <a:off x="5605774" y="3882829"/>
            <a:ext cx="297912" cy="297912"/>
            <a:chOff x="6032253" y="4354512"/>
            <a:chExt cx="510284" cy="510284"/>
          </a:xfrm>
        </p:grpSpPr>
        <p:sp>
          <p:nvSpPr>
            <p:cNvPr id="23" name="타원 22"/>
            <p:cNvSpPr/>
            <p:nvPr/>
          </p:nvSpPr>
          <p:spPr>
            <a:xfrm>
              <a:off x="6032253" y="4354512"/>
              <a:ext cx="510284" cy="510284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7" name="Group 20"/>
            <p:cNvGrpSpPr>
              <a:grpSpLocks noChangeAspect="1"/>
            </p:cNvGrpSpPr>
            <p:nvPr/>
          </p:nvGrpSpPr>
          <p:grpSpPr bwMode="auto">
            <a:xfrm>
              <a:off x="6186231" y="4443873"/>
              <a:ext cx="202327" cy="275984"/>
              <a:chOff x="2597" y="4163"/>
              <a:chExt cx="217" cy="296"/>
            </a:xfrm>
            <a:solidFill>
              <a:schemeClr val="bg1"/>
            </a:solidFill>
          </p:grpSpPr>
          <p:sp>
            <p:nvSpPr>
              <p:cNvPr id="78" name="Freeform 22"/>
              <p:cNvSpPr>
                <a:spLocks noEditPoints="1"/>
              </p:cNvSpPr>
              <p:nvPr/>
            </p:nvSpPr>
            <p:spPr bwMode="auto">
              <a:xfrm>
                <a:off x="2630" y="4163"/>
                <a:ext cx="151" cy="176"/>
              </a:xfrm>
              <a:custGeom>
                <a:avLst/>
                <a:gdLst>
                  <a:gd name="T0" fmla="*/ 410 w 1662"/>
                  <a:gd name="T1" fmla="*/ 645 h 1942"/>
                  <a:gd name="T2" fmla="*/ 309 w 1662"/>
                  <a:gd name="T3" fmla="*/ 847 h 1942"/>
                  <a:gd name="T4" fmla="*/ 255 w 1662"/>
                  <a:gd name="T5" fmla="*/ 1023 h 1942"/>
                  <a:gd name="T6" fmla="*/ 263 w 1662"/>
                  <a:gd name="T7" fmla="*/ 1206 h 1942"/>
                  <a:gd name="T8" fmla="*/ 347 w 1662"/>
                  <a:gd name="T9" fmla="*/ 1429 h 1942"/>
                  <a:gd name="T10" fmla="*/ 476 w 1662"/>
                  <a:gd name="T11" fmla="*/ 1620 h 1942"/>
                  <a:gd name="T12" fmla="*/ 638 w 1662"/>
                  <a:gd name="T13" fmla="*/ 1753 h 1942"/>
                  <a:gd name="T14" fmla="*/ 825 w 1662"/>
                  <a:gd name="T15" fmla="*/ 1803 h 1942"/>
                  <a:gd name="T16" fmla="*/ 1013 w 1662"/>
                  <a:gd name="T17" fmla="*/ 1753 h 1942"/>
                  <a:gd name="T18" fmla="*/ 1176 w 1662"/>
                  <a:gd name="T19" fmla="*/ 1619 h 1942"/>
                  <a:gd name="T20" fmla="*/ 1305 w 1662"/>
                  <a:gd name="T21" fmla="*/ 1428 h 1942"/>
                  <a:gd name="T22" fmla="*/ 1388 w 1662"/>
                  <a:gd name="T23" fmla="*/ 1205 h 1942"/>
                  <a:gd name="T24" fmla="*/ 1418 w 1662"/>
                  <a:gd name="T25" fmla="*/ 974 h 1942"/>
                  <a:gd name="T26" fmla="*/ 1266 w 1662"/>
                  <a:gd name="T27" fmla="*/ 836 h 1942"/>
                  <a:gd name="T28" fmla="*/ 1012 w 1662"/>
                  <a:gd name="T29" fmla="*/ 794 h 1942"/>
                  <a:gd name="T30" fmla="*/ 806 w 1662"/>
                  <a:gd name="T31" fmla="*/ 713 h 1942"/>
                  <a:gd name="T32" fmla="*/ 646 w 1662"/>
                  <a:gd name="T33" fmla="*/ 610 h 1942"/>
                  <a:gd name="T34" fmla="*/ 526 w 1662"/>
                  <a:gd name="T35" fmla="*/ 499 h 1942"/>
                  <a:gd name="T36" fmla="*/ 944 w 1662"/>
                  <a:gd name="T37" fmla="*/ 23 h 1942"/>
                  <a:gd name="T38" fmla="*/ 1152 w 1662"/>
                  <a:gd name="T39" fmla="*/ 118 h 1942"/>
                  <a:gd name="T40" fmla="*/ 1271 w 1662"/>
                  <a:gd name="T41" fmla="*/ 205 h 1942"/>
                  <a:gd name="T42" fmla="*/ 1388 w 1662"/>
                  <a:gd name="T43" fmla="*/ 323 h 1942"/>
                  <a:gd name="T44" fmla="*/ 1455 w 1662"/>
                  <a:gd name="T45" fmla="*/ 429 h 1942"/>
                  <a:gd name="T46" fmla="*/ 1524 w 1662"/>
                  <a:gd name="T47" fmla="*/ 626 h 1942"/>
                  <a:gd name="T48" fmla="*/ 1555 w 1662"/>
                  <a:gd name="T49" fmla="*/ 892 h 1942"/>
                  <a:gd name="T50" fmla="*/ 1619 w 1662"/>
                  <a:gd name="T51" fmla="*/ 939 h 1942"/>
                  <a:gd name="T52" fmla="*/ 1657 w 1662"/>
                  <a:gd name="T53" fmla="*/ 1032 h 1942"/>
                  <a:gd name="T54" fmla="*/ 1655 w 1662"/>
                  <a:gd name="T55" fmla="*/ 1183 h 1942"/>
                  <a:gd name="T56" fmla="*/ 1611 w 1662"/>
                  <a:gd name="T57" fmla="*/ 1304 h 1942"/>
                  <a:gd name="T58" fmla="*/ 1537 w 1662"/>
                  <a:gd name="T59" fmla="*/ 1372 h 1942"/>
                  <a:gd name="T60" fmla="*/ 1445 w 1662"/>
                  <a:gd name="T61" fmla="*/ 1454 h 1942"/>
                  <a:gd name="T62" fmla="*/ 1313 w 1662"/>
                  <a:gd name="T63" fmla="*/ 1670 h 1942"/>
                  <a:gd name="T64" fmla="*/ 1141 w 1662"/>
                  <a:gd name="T65" fmla="*/ 1836 h 1942"/>
                  <a:gd name="T66" fmla="*/ 937 w 1662"/>
                  <a:gd name="T67" fmla="*/ 1930 h 1942"/>
                  <a:gd name="T68" fmla="*/ 714 w 1662"/>
                  <a:gd name="T69" fmla="*/ 1930 h 1942"/>
                  <a:gd name="T70" fmla="*/ 510 w 1662"/>
                  <a:gd name="T71" fmla="*/ 1836 h 1942"/>
                  <a:gd name="T72" fmla="*/ 337 w 1662"/>
                  <a:gd name="T73" fmla="*/ 1669 h 1942"/>
                  <a:gd name="T74" fmla="*/ 205 w 1662"/>
                  <a:gd name="T75" fmla="*/ 1452 h 1942"/>
                  <a:gd name="T76" fmla="*/ 111 w 1662"/>
                  <a:gd name="T77" fmla="*/ 1364 h 1942"/>
                  <a:gd name="T78" fmla="*/ 39 w 1662"/>
                  <a:gd name="T79" fmla="*/ 1284 h 1942"/>
                  <a:gd name="T80" fmla="*/ 2 w 1662"/>
                  <a:gd name="T81" fmla="*/ 1143 h 1942"/>
                  <a:gd name="T82" fmla="*/ 9 w 1662"/>
                  <a:gd name="T83" fmla="*/ 1009 h 1942"/>
                  <a:gd name="T84" fmla="*/ 50 w 1662"/>
                  <a:gd name="T85" fmla="*/ 930 h 1942"/>
                  <a:gd name="T86" fmla="*/ 98 w 1662"/>
                  <a:gd name="T87" fmla="*/ 851 h 1942"/>
                  <a:gd name="T88" fmla="*/ 85 w 1662"/>
                  <a:gd name="T89" fmla="*/ 643 h 1942"/>
                  <a:gd name="T90" fmla="*/ 120 w 1662"/>
                  <a:gd name="T91" fmla="*/ 487 h 1942"/>
                  <a:gd name="T92" fmla="*/ 183 w 1662"/>
                  <a:gd name="T93" fmla="*/ 377 h 1942"/>
                  <a:gd name="T94" fmla="*/ 257 w 1662"/>
                  <a:gd name="T95" fmla="*/ 305 h 1942"/>
                  <a:gd name="T96" fmla="*/ 319 w 1662"/>
                  <a:gd name="T97" fmla="*/ 266 h 1942"/>
                  <a:gd name="T98" fmla="*/ 352 w 1662"/>
                  <a:gd name="T99" fmla="*/ 246 h 1942"/>
                  <a:gd name="T100" fmla="*/ 390 w 1662"/>
                  <a:gd name="T101" fmla="*/ 196 h 1942"/>
                  <a:gd name="T102" fmla="*/ 459 w 1662"/>
                  <a:gd name="T103" fmla="*/ 127 h 1942"/>
                  <a:gd name="T104" fmla="*/ 559 w 1662"/>
                  <a:gd name="T105" fmla="*/ 57 h 1942"/>
                  <a:gd name="T106" fmla="*/ 690 w 1662"/>
                  <a:gd name="T107" fmla="*/ 10 h 19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62" h="1942">
                    <a:moveTo>
                      <a:pt x="526" y="499"/>
                    </a:moveTo>
                    <a:lnTo>
                      <a:pt x="484" y="546"/>
                    </a:lnTo>
                    <a:lnTo>
                      <a:pt x="445" y="595"/>
                    </a:lnTo>
                    <a:lnTo>
                      <a:pt x="410" y="645"/>
                    </a:lnTo>
                    <a:lnTo>
                      <a:pt x="379" y="696"/>
                    </a:lnTo>
                    <a:lnTo>
                      <a:pt x="352" y="747"/>
                    </a:lnTo>
                    <a:lnTo>
                      <a:pt x="329" y="797"/>
                    </a:lnTo>
                    <a:lnTo>
                      <a:pt x="309" y="847"/>
                    </a:lnTo>
                    <a:lnTo>
                      <a:pt x="291" y="895"/>
                    </a:lnTo>
                    <a:lnTo>
                      <a:pt x="277" y="941"/>
                    </a:lnTo>
                    <a:lnTo>
                      <a:pt x="264" y="984"/>
                    </a:lnTo>
                    <a:lnTo>
                      <a:pt x="255" y="1023"/>
                    </a:lnTo>
                    <a:lnTo>
                      <a:pt x="247" y="1059"/>
                    </a:lnTo>
                    <a:lnTo>
                      <a:pt x="241" y="1091"/>
                    </a:lnTo>
                    <a:lnTo>
                      <a:pt x="250" y="1148"/>
                    </a:lnTo>
                    <a:lnTo>
                      <a:pt x="263" y="1206"/>
                    </a:lnTo>
                    <a:lnTo>
                      <a:pt x="280" y="1263"/>
                    </a:lnTo>
                    <a:lnTo>
                      <a:pt x="299" y="1320"/>
                    </a:lnTo>
                    <a:lnTo>
                      <a:pt x="322" y="1375"/>
                    </a:lnTo>
                    <a:lnTo>
                      <a:pt x="347" y="1429"/>
                    </a:lnTo>
                    <a:lnTo>
                      <a:pt x="375" y="1480"/>
                    </a:lnTo>
                    <a:lnTo>
                      <a:pt x="406" y="1530"/>
                    </a:lnTo>
                    <a:lnTo>
                      <a:pt x="440" y="1576"/>
                    </a:lnTo>
                    <a:lnTo>
                      <a:pt x="476" y="1620"/>
                    </a:lnTo>
                    <a:lnTo>
                      <a:pt x="513" y="1659"/>
                    </a:lnTo>
                    <a:lnTo>
                      <a:pt x="553" y="1695"/>
                    </a:lnTo>
                    <a:lnTo>
                      <a:pt x="594" y="1726"/>
                    </a:lnTo>
                    <a:lnTo>
                      <a:pt x="638" y="1753"/>
                    </a:lnTo>
                    <a:lnTo>
                      <a:pt x="683" y="1774"/>
                    </a:lnTo>
                    <a:lnTo>
                      <a:pt x="729" y="1789"/>
                    </a:lnTo>
                    <a:lnTo>
                      <a:pt x="777" y="1800"/>
                    </a:lnTo>
                    <a:lnTo>
                      <a:pt x="825" y="1803"/>
                    </a:lnTo>
                    <a:lnTo>
                      <a:pt x="875" y="1800"/>
                    </a:lnTo>
                    <a:lnTo>
                      <a:pt x="922" y="1789"/>
                    </a:lnTo>
                    <a:lnTo>
                      <a:pt x="968" y="1774"/>
                    </a:lnTo>
                    <a:lnTo>
                      <a:pt x="1013" y="1753"/>
                    </a:lnTo>
                    <a:lnTo>
                      <a:pt x="1056" y="1726"/>
                    </a:lnTo>
                    <a:lnTo>
                      <a:pt x="1099" y="1695"/>
                    </a:lnTo>
                    <a:lnTo>
                      <a:pt x="1139" y="1659"/>
                    </a:lnTo>
                    <a:lnTo>
                      <a:pt x="1176" y="1619"/>
                    </a:lnTo>
                    <a:lnTo>
                      <a:pt x="1212" y="1576"/>
                    </a:lnTo>
                    <a:lnTo>
                      <a:pt x="1245" y="1529"/>
                    </a:lnTo>
                    <a:lnTo>
                      <a:pt x="1276" y="1480"/>
                    </a:lnTo>
                    <a:lnTo>
                      <a:pt x="1305" y="1428"/>
                    </a:lnTo>
                    <a:lnTo>
                      <a:pt x="1330" y="1374"/>
                    </a:lnTo>
                    <a:lnTo>
                      <a:pt x="1353" y="1319"/>
                    </a:lnTo>
                    <a:lnTo>
                      <a:pt x="1372" y="1262"/>
                    </a:lnTo>
                    <a:lnTo>
                      <a:pt x="1388" y="1205"/>
                    </a:lnTo>
                    <a:lnTo>
                      <a:pt x="1401" y="1147"/>
                    </a:lnTo>
                    <a:lnTo>
                      <a:pt x="1411" y="1089"/>
                    </a:lnTo>
                    <a:lnTo>
                      <a:pt x="1416" y="1032"/>
                    </a:lnTo>
                    <a:lnTo>
                      <a:pt x="1418" y="974"/>
                    </a:lnTo>
                    <a:lnTo>
                      <a:pt x="1417" y="904"/>
                    </a:lnTo>
                    <a:lnTo>
                      <a:pt x="1414" y="838"/>
                    </a:lnTo>
                    <a:lnTo>
                      <a:pt x="1339" y="839"/>
                    </a:lnTo>
                    <a:lnTo>
                      <a:pt x="1266" y="836"/>
                    </a:lnTo>
                    <a:lnTo>
                      <a:pt x="1198" y="830"/>
                    </a:lnTo>
                    <a:lnTo>
                      <a:pt x="1133" y="820"/>
                    </a:lnTo>
                    <a:lnTo>
                      <a:pt x="1070" y="808"/>
                    </a:lnTo>
                    <a:lnTo>
                      <a:pt x="1012" y="794"/>
                    </a:lnTo>
                    <a:lnTo>
                      <a:pt x="956" y="777"/>
                    </a:lnTo>
                    <a:lnTo>
                      <a:pt x="903" y="757"/>
                    </a:lnTo>
                    <a:lnTo>
                      <a:pt x="853" y="737"/>
                    </a:lnTo>
                    <a:lnTo>
                      <a:pt x="806" y="713"/>
                    </a:lnTo>
                    <a:lnTo>
                      <a:pt x="762" y="690"/>
                    </a:lnTo>
                    <a:lnTo>
                      <a:pt x="721" y="664"/>
                    </a:lnTo>
                    <a:lnTo>
                      <a:pt x="682" y="638"/>
                    </a:lnTo>
                    <a:lnTo>
                      <a:pt x="646" y="610"/>
                    </a:lnTo>
                    <a:lnTo>
                      <a:pt x="612" y="583"/>
                    </a:lnTo>
                    <a:lnTo>
                      <a:pt x="581" y="555"/>
                    </a:lnTo>
                    <a:lnTo>
                      <a:pt x="552" y="527"/>
                    </a:lnTo>
                    <a:lnTo>
                      <a:pt x="526" y="499"/>
                    </a:lnTo>
                    <a:close/>
                    <a:moveTo>
                      <a:pt x="808" y="0"/>
                    </a:moveTo>
                    <a:lnTo>
                      <a:pt x="851" y="3"/>
                    </a:lnTo>
                    <a:lnTo>
                      <a:pt x="897" y="11"/>
                    </a:lnTo>
                    <a:lnTo>
                      <a:pt x="944" y="23"/>
                    </a:lnTo>
                    <a:lnTo>
                      <a:pt x="993" y="39"/>
                    </a:lnTo>
                    <a:lnTo>
                      <a:pt x="1044" y="60"/>
                    </a:lnTo>
                    <a:lnTo>
                      <a:pt x="1097" y="86"/>
                    </a:lnTo>
                    <a:lnTo>
                      <a:pt x="1152" y="118"/>
                    </a:lnTo>
                    <a:lnTo>
                      <a:pt x="1179" y="135"/>
                    </a:lnTo>
                    <a:lnTo>
                      <a:pt x="1208" y="155"/>
                    </a:lnTo>
                    <a:lnTo>
                      <a:pt x="1239" y="179"/>
                    </a:lnTo>
                    <a:lnTo>
                      <a:pt x="1271" y="205"/>
                    </a:lnTo>
                    <a:lnTo>
                      <a:pt x="1304" y="233"/>
                    </a:lnTo>
                    <a:lnTo>
                      <a:pt x="1334" y="261"/>
                    </a:lnTo>
                    <a:lnTo>
                      <a:pt x="1363" y="292"/>
                    </a:lnTo>
                    <a:lnTo>
                      <a:pt x="1388" y="323"/>
                    </a:lnTo>
                    <a:lnTo>
                      <a:pt x="1409" y="353"/>
                    </a:lnTo>
                    <a:lnTo>
                      <a:pt x="1409" y="353"/>
                    </a:lnTo>
                    <a:lnTo>
                      <a:pt x="1433" y="389"/>
                    </a:lnTo>
                    <a:lnTo>
                      <a:pt x="1455" y="429"/>
                    </a:lnTo>
                    <a:lnTo>
                      <a:pt x="1475" y="472"/>
                    </a:lnTo>
                    <a:lnTo>
                      <a:pt x="1493" y="519"/>
                    </a:lnTo>
                    <a:lnTo>
                      <a:pt x="1509" y="570"/>
                    </a:lnTo>
                    <a:lnTo>
                      <a:pt x="1524" y="626"/>
                    </a:lnTo>
                    <a:lnTo>
                      <a:pt x="1535" y="685"/>
                    </a:lnTo>
                    <a:lnTo>
                      <a:pt x="1545" y="749"/>
                    </a:lnTo>
                    <a:lnTo>
                      <a:pt x="1551" y="817"/>
                    </a:lnTo>
                    <a:lnTo>
                      <a:pt x="1555" y="892"/>
                    </a:lnTo>
                    <a:lnTo>
                      <a:pt x="1573" y="900"/>
                    </a:lnTo>
                    <a:lnTo>
                      <a:pt x="1590" y="910"/>
                    </a:lnTo>
                    <a:lnTo>
                      <a:pt x="1605" y="922"/>
                    </a:lnTo>
                    <a:lnTo>
                      <a:pt x="1619" y="939"/>
                    </a:lnTo>
                    <a:lnTo>
                      <a:pt x="1632" y="957"/>
                    </a:lnTo>
                    <a:lnTo>
                      <a:pt x="1642" y="979"/>
                    </a:lnTo>
                    <a:lnTo>
                      <a:pt x="1651" y="1003"/>
                    </a:lnTo>
                    <a:lnTo>
                      <a:pt x="1657" y="1032"/>
                    </a:lnTo>
                    <a:lnTo>
                      <a:pt x="1661" y="1064"/>
                    </a:lnTo>
                    <a:lnTo>
                      <a:pt x="1662" y="1102"/>
                    </a:lnTo>
                    <a:lnTo>
                      <a:pt x="1660" y="1143"/>
                    </a:lnTo>
                    <a:lnTo>
                      <a:pt x="1655" y="1183"/>
                    </a:lnTo>
                    <a:lnTo>
                      <a:pt x="1648" y="1218"/>
                    </a:lnTo>
                    <a:lnTo>
                      <a:pt x="1638" y="1250"/>
                    </a:lnTo>
                    <a:lnTo>
                      <a:pt x="1625" y="1278"/>
                    </a:lnTo>
                    <a:lnTo>
                      <a:pt x="1611" y="1304"/>
                    </a:lnTo>
                    <a:lnTo>
                      <a:pt x="1595" y="1325"/>
                    </a:lnTo>
                    <a:lnTo>
                      <a:pt x="1577" y="1344"/>
                    </a:lnTo>
                    <a:lnTo>
                      <a:pt x="1558" y="1360"/>
                    </a:lnTo>
                    <a:lnTo>
                      <a:pt x="1537" y="1372"/>
                    </a:lnTo>
                    <a:lnTo>
                      <a:pt x="1515" y="1382"/>
                    </a:lnTo>
                    <a:lnTo>
                      <a:pt x="1493" y="1390"/>
                    </a:lnTo>
                    <a:lnTo>
                      <a:pt x="1471" y="1395"/>
                    </a:lnTo>
                    <a:lnTo>
                      <a:pt x="1445" y="1454"/>
                    </a:lnTo>
                    <a:lnTo>
                      <a:pt x="1416" y="1512"/>
                    </a:lnTo>
                    <a:lnTo>
                      <a:pt x="1385" y="1567"/>
                    </a:lnTo>
                    <a:lnTo>
                      <a:pt x="1350" y="1620"/>
                    </a:lnTo>
                    <a:lnTo>
                      <a:pt x="1313" y="1670"/>
                    </a:lnTo>
                    <a:lnTo>
                      <a:pt x="1273" y="1717"/>
                    </a:lnTo>
                    <a:lnTo>
                      <a:pt x="1231" y="1761"/>
                    </a:lnTo>
                    <a:lnTo>
                      <a:pt x="1187" y="1801"/>
                    </a:lnTo>
                    <a:lnTo>
                      <a:pt x="1141" y="1836"/>
                    </a:lnTo>
                    <a:lnTo>
                      <a:pt x="1092" y="1868"/>
                    </a:lnTo>
                    <a:lnTo>
                      <a:pt x="1042" y="1893"/>
                    </a:lnTo>
                    <a:lnTo>
                      <a:pt x="990" y="1915"/>
                    </a:lnTo>
                    <a:lnTo>
                      <a:pt x="937" y="1930"/>
                    </a:lnTo>
                    <a:lnTo>
                      <a:pt x="882" y="1939"/>
                    </a:lnTo>
                    <a:lnTo>
                      <a:pt x="825" y="1942"/>
                    </a:lnTo>
                    <a:lnTo>
                      <a:pt x="769" y="1939"/>
                    </a:lnTo>
                    <a:lnTo>
                      <a:pt x="714" y="1930"/>
                    </a:lnTo>
                    <a:lnTo>
                      <a:pt x="661" y="1915"/>
                    </a:lnTo>
                    <a:lnTo>
                      <a:pt x="608" y="1893"/>
                    </a:lnTo>
                    <a:lnTo>
                      <a:pt x="558" y="1867"/>
                    </a:lnTo>
                    <a:lnTo>
                      <a:pt x="510" y="1836"/>
                    </a:lnTo>
                    <a:lnTo>
                      <a:pt x="464" y="1800"/>
                    </a:lnTo>
                    <a:lnTo>
                      <a:pt x="419" y="1760"/>
                    </a:lnTo>
                    <a:lnTo>
                      <a:pt x="377" y="1716"/>
                    </a:lnTo>
                    <a:lnTo>
                      <a:pt x="337" y="1669"/>
                    </a:lnTo>
                    <a:lnTo>
                      <a:pt x="300" y="1618"/>
                    </a:lnTo>
                    <a:lnTo>
                      <a:pt x="266" y="1565"/>
                    </a:lnTo>
                    <a:lnTo>
                      <a:pt x="234" y="1510"/>
                    </a:lnTo>
                    <a:lnTo>
                      <a:pt x="205" y="1452"/>
                    </a:lnTo>
                    <a:lnTo>
                      <a:pt x="179" y="1392"/>
                    </a:lnTo>
                    <a:lnTo>
                      <a:pt x="156" y="1386"/>
                    </a:lnTo>
                    <a:lnTo>
                      <a:pt x="133" y="1376"/>
                    </a:lnTo>
                    <a:lnTo>
                      <a:pt x="111" y="1364"/>
                    </a:lnTo>
                    <a:lnTo>
                      <a:pt x="91" y="1349"/>
                    </a:lnTo>
                    <a:lnTo>
                      <a:pt x="72" y="1330"/>
                    </a:lnTo>
                    <a:lnTo>
                      <a:pt x="55" y="1309"/>
                    </a:lnTo>
                    <a:lnTo>
                      <a:pt x="39" y="1284"/>
                    </a:lnTo>
                    <a:lnTo>
                      <a:pt x="26" y="1254"/>
                    </a:lnTo>
                    <a:lnTo>
                      <a:pt x="15" y="1221"/>
                    </a:lnTo>
                    <a:lnTo>
                      <a:pt x="7" y="1184"/>
                    </a:lnTo>
                    <a:lnTo>
                      <a:pt x="2" y="1143"/>
                    </a:lnTo>
                    <a:lnTo>
                      <a:pt x="0" y="1104"/>
                    </a:lnTo>
                    <a:lnTo>
                      <a:pt x="1" y="1068"/>
                    </a:lnTo>
                    <a:lnTo>
                      <a:pt x="4" y="1038"/>
                    </a:lnTo>
                    <a:lnTo>
                      <a:pt x="9" y="1009"/>
                    </a:lnTo>
                    <a:lnTo>
                      <a:pt x="17" y="985"/>
                    </a:lnTo>
                    <a:lnTo>
                      <a:pt x="27" y="964"/>
                    </a:lnTo>
                    <a:lnTo>
                      <a:pt x="38" y="946"/>
                    </a:lnTo>
                    <a:lnTo>
                      <a:pt x="50" y="930"/>
                    </a:lnTo>
                    <a:lnTo>
                      <a:pt x="65" y="916"/>
                    </a:lnTo>
                    <a:lnTo>
                      <a:pt x="80" y="906"/>
                    </a:lnTo>
                    <a:lnTo>
                      <a:pt x="96" y="897"/>
                    </a:lnTo>
                    <a:lnTo>
                      <a:pt x="98" y="851"/>
                    </a:lnTo>
                    <a:lnTo>
                      <a:pt x="89" y="794"/>
                    </a:lnTo>
                    <a:lnTo>
                      <a:pt x="85" y="740"/>
                    </a:lnTo>
                    <a:lnTo>
                      <a:pt x="83" y="690"/>
                    </a:lnTo>
                    <a:lnTo>
                      <a:pt x="85" y="643"/>
                    </a:lnTo>
                    <a:lnTo>
                      <a:pt x="90" y="599"/>
                    </a:lnTo>
                    <a:lnTo>
                      <a:pt x="98" y="559"/>
                    </a:lnTo>
                    <a:lnTo>
                      <a:pt x="108" y="522"/>
                    </a:lnTo>
                    <a:lnTo>
                      <a:pt x="120" y="487"/>
                    </a:lnTo>
                    <a:lnTo>
                      <a:pt x="134" y="455"/>
                    </a:lnTo>
                    <a:lnTo>
                      <a:pt x="149" y="427"/>
                    </a:lnTo>
                    <a:lnTo>
                      <a:pt x="166" y="400"/>
                    </a:lnTo>
                    <a:lnTo>
                      <a:pt x="183" y="377"/>
                    </a:lnTo>
                    <a:lnTo>
                      <a:pt x="202" y="355"/>
                    </a:lnTo>
                    <a:lnTo>
                      <a:pt x="220" y="337"/>
                    </a:lnTo>
                    <a:lnTo>
                      <a:pt x="239" y="320"/>
                    </a:lnTo>
                    <a:lnTo>
                      <a:pt x="257" y="305"/>
                    </a:lnTo>
                    <a:lnTo>
                      <a:pt x="274" y="293"/>
                    </a:lnTo>
                    <a:lnTo>
                      <a:pt x="290" y="282"/>
                    </a:lnTo>
                    <a:lnTo>
                      <a:pt x="305" y="273"/>
                    </a:lnTo>
                    <a:lnTo>
                      <a:pt x="319" y="266"/>
                    </a:lnTo>
                    <a:lnTo>
                      <a:pt x="331" y="260"/>
                    </a:lnTo>
                    <a:lnTo>
                      <a:pt x="341" y="255"/>
                    </a:lnTo>
                    <a:lnTo>
                      <a:pt x="348" y="253"/>
                    </a:lnTo>
                    <a:lnTo>
                      <a:pt x="352" y="246"/>
                    </a:lnTo>
                    <a:lnTo>
                      <a:pt x="359" y="237"/>
                    </a:lnTo>
                    <a:lnTo>
                      <a:pt x="367" y="225"/>
                    </a:lnTo>
                    <a:lnTo>
                      <a:pt x="377" y="212"/>
                    </a:lnTo>
                    <a:lnTo>
                      <a:pt x="390" y="196"/>
                    </a:lnTo>
                    <a:lnTo>
                      <a:pt x="404" y="180"/>
                    </a:lnTo>
                    <a:lnTo>
                      <a:pt x="421" y="163"/>
                    </a:lnTo>
                    <a:lnTo>
                      <a:pt x="439" y="145"/>
                    </a:lnTo>
                    <a:lnTo>
                      <a:pt x="459" y="127"/>
                    </a:lnTo>
                    <a:lnTo>
                      <a:pt x="481" y="108"/>
                    </a:lnTo>
                    <a:lnTo>
                      <a:pt x="505" y="91"/>
                    </a:lnTo>
                    <a:lnTo>
                      <a:pt x="531" y="74"/>
                    </a:lnTo>
                    <a:lnTo>
                      <a:pt x="559" y="57"/>
                    </a:lnTo>
                    <a:lnTo>
                      <a:pt x="589" y="43"/>
                    </a:lnTo>
                    <a:lnTo>
                      <a:pt x="620" y="30"/>
                    </a:lnTo>
                    <a:lnTo>
                      <a:pt x="655" y="19"/>
                    </a:lnTo>
                    <a:lnTo>
                      <a:pt x="690" y="10"/>
                    </a:lnTo>
                    <a:lnTo>
                      <a:pt x="728" y="3"/>
                    </a:lnTo>
                    <a:lnTo>
                      <a:pt x="767" y="0"/>
                    </a:lnTo>
                    <a:lnTo>
                      <a:pt x="80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79" name="Freeform 23"/>
              <p:cNvSpPr>
                <a:spLocks noEditPoints="1"/>
              </p:cNvSpPr>
              <p:nvPr/>
            </p:nvSpPr>
            <p:spPr bwMode="auto">
              <a:xfrm>
                <a:off x="2664" y="4250"/>
                <a:ext cx="83" cy="27"/>
              </a:xfrm>
              <a:custGeom>
                <a:avLst/>
                <a:gdLst>
                  <a:gd name="T0" fmla="*/ 613 w 916"/>
                  <a:gd name="T1" fmla="*/ 78 h 300"/>
                  <a:gd name="T2" fmla="*/ 561 w 916"/>
                  <a:gd name="T3" fmla="*/ 109 h 300"/>
                  <a:gd name="T4" fmla="*/ 554 w 916"/>
                  <a:gd name="T5" fmla="*/ 165 h 300"/>
                  <a:gd name="T6" fmla="*/ 579 w 916"/>
                  <a:gd name="T7" fmla="*/ 210 h 300"/>
                  <a:gd name="T8" fmla="*/ 665 w 916"/>
                  <a:gd name="T9" fmla="*/ 229 h 300"/>
                  <a:gd name="T10" fmla="*/ 787 w 916"/>
                  <a:gd name="T11" fmla="*/ 223 h 300"/>
                  <a:gd name="T12" fmla="*/ 839 w 916"/>
                  <a:gd name="T13" fmla="*/ 191 h 300"/>
                  <a:gd name="T14" fmla="*/ 846 w 916"/>
                  <a:gd name="T15" fmla="*/ 135 h 300"/>
                  <a:gd name="T16" fmla="*/ 820 w 916"/>
                  <a:gd name="T17" fmla="*/ 90 h 300"/>
                  <a:gd name="T18" fmla="*/ 734 w 916"/>
                  <a:gd name="T19" fmla="*/ 72 h 300"/>
                  <a:gd name="T20" fmla="*/ 153 w 916"/>
                  <a:gd name="T21" fmla="*/ 74 h 300"/>
                  <a:gd name="T22" fmla="*/ 85 w 916"/>
                  <a:gd name="T23" fmla="*/ 99 h 300"/>
                  <a:gd name="T24" fmla="*/ 70 w 916"/>
                  <a:gd name="T25" fmla="*/ 150 h 300"/>
                  <a:gd name="T26" fmla="*/ 85 w 916"/>
                  <a:gd name="T27" fmla="*/ 201 h 300"/>
                  <a:gd name="T28" fmla="*/ 153 w 916"/>
                  <a:gd name="T29" fmla="*/ 227 h 300"/>
                  <a:gd name="T30" fmla="*/ 280 w 916"/>
                  <a:gd name="T31" fmla="*/ 227 h 300"/>
                  <a:gd name="T32" fmla="*/ 348 w 916"/>
                  <a:gd name="T33" fmla="*/ 201 h 300"/>
                  <a:gd name="T34" fmla="*/ 363 w 916"/>
                  <a:gd name="T35" fmla="*/ 150 h 300"/>
                  <a:gd name="T36" fmla="*/ 348 w 916"/>
                  <a:gd name="T37" fmla="*/ 99 h 300"/>
                  <a:gd name="T38" fmla="*/ 280 w 916"/>
                  <a:gd name="T39" fmla="*/ 74 h 300"/>
                  <a:gd name="T40" fmla="*/ 234 w 916"/>
                  <a:gd name="T41" fmla="*/ 0 h 300"/>
                  <a:gd name="T42" fmla="*/ 321 w 916"/>
                  <a:gd name="T43" fmla="*/ 9 h 300"/>
                  <a:gd name="T44" fmla="*/ 400 w 916"/>
                  <a:gd name="T45" fmla="*/ 53 h 300"/>
                  <a:gd name="T46" fmla="*/ 574 w 916"/>
                  <a:gd name="T47" fmla="*/ 17 h 300"/>
                  <a:gd name="T48" fmla="*/ 662 w 916"/>
                  <a:gd name="T49" fmla="*/ 1 h 300"/>
                  <a:gd name="T50" fmla="*/ 732 w 916"/>
                  <a:gd name="T51" fmla="*/ 0 h 300"/>
                  <a:gd name="T52" fmla="*/ 806 w 916"/>
                  <a:gd name="T53" fmla="*/ 10 h 300"/>
                  <a:gd name="T54" fmla="*/ 875 w 916"/>
                  <a:gd name="T55" fmla="*/ 45 h 300"/>
                  <a:gd name="T56" fmla="*/ 914 w 916"/>
                  <a:gd name="T57" fmla="*/ 123 h 300"/>
                  <a:gd name="T58" fmla="*/ 900 w 916"/>
                  <a:gd name="T59" fmla="*/ 223 h 300"/>
                  <a:gd name="T60" fmla="*/ 843 w 916"/>
                  <a:gd name="T61" fmla="*/ 277 h 300"/>
                  <a:gd name="T62" fmla="*/ 768 w 916"/>
                  <a:gd name="T63" fmla="*/ 297 h 300"/>
                  <a:gd name="T64" fmla="*/ 699 w 916"/>
                  <a:gd name="T65" fmla="*/ 300 h 300"/>
                  <a:gd name="T66" fmla="*/ 632 w 916"/>
                  <a:gd name="T67" fmla="*/ 297 h 300"/>
                  <a:gd name="T68" fmla="*/ 557 w 916"/>
                  <a:gd name="T69" fmla="*/ 277 h 300"/>
                  <a:gd name="T70" fmla="*/ 500 w 916"/>
                  <a:gd name="T71" fmla="*/ 224 h 300"/>
                  <a:gd name="T72" fmla="*/ 485 w 916"/>
                  <a:gd name="T73" fmla="*/ 137 h 300"/>
                  <a:gd name="T74" fmla="*/ 432 w 916"/>
                  <a:gd name="T75" fmla="*/ 150 h 300"/>
                  <a:gd name="T76" fmla="*/ 405 w 916"/>
                  <a:gd name="T77" fmla="*/ 241 h 300"/>
                  <a:gd name="T78" fmla="*/ 342 w 916"/>
                  <a:gd name="T79" fmla="*/ 284 h 300"/>
                  <a:gd name="T80" fmla="*/ 266 w 916"/>
                  <a:gd name="T81" fmla="*/ 298 h 300"/>
                  <a:gd name="T82" fmla="*/ 201 w 916"/>
                  <a:gd name="T83" fmla="*/ 299 h 300"/>
                  <a:gd name="T84" fmla="*/ 129 w 916"/>
                  <a:gd name="T85" fmla="*/ 294 h 300"/>
                  <a:gd name="T86" fmla="*/ 57 w 916"/>
                  <a:gd name="T87" fmla="*/ 267 h 300"/>
                  <a:gd name="T88" fmla="*/ 7 w 916"/>
                  <a:gd name="T89" fmla="*/ 202 h 300"/>
                  <a:gd name="T90" fmla="*/ 7 w 916"/>
                  <a:gd name="T91" fmla="*/ 98 h 300"/>
                  <a:gd name="T92" fmla="*/ 57 w 916"/>
                  <a:gd name="T93" fmla="*/ 33 h 300"/>
                  <a:gd name="T94" fmla="*/ 129 w 916"/>
                  <a:gd name="T95" fmla="*/ 6 h 300"/>
                  <a:gd name="T96" fmla="*/ 201 w 916"/>
                  <a:gd name="T97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16" h="300">
                    <a:moveTo>
                      <a:pt x="699" y="71"/>
                    </a:moveTo>
                    <a:lnTo>
                      <a:pt x="665" y="72"/>
                    </a:lnTo>
                    <a:lnTo>
                      <a:pt x="636" y="74"/>
                    </a:lnTo>
                    <a:lnTo>
                      <a:pt x="613" y="78"/>
                    </a:lnTo>
                    <a:lnTo>
                      <a:pt x="594" y="83"/>
                    </a:lnTo>
                    <a:lnTo>
                      <a:pt x="579" y="90"/>
                    </a:lnTo>
                    <a:lnTo>
                      <a:pt x="569" y="99"/>
                    </a:lnTo>
                    <a:lnTo>
                      <a:pt x="561" y="109"/>
                    </a:lnTo>
                    <a:lnTo>
                      <a:pt x="556" y="122"/>
                    </a:lnTo>
                    <a:lnTo>
                      <a:pt x="554" y="135"/>
                    </a:lnTo>
                    <a:lnTo>
                      <a:pt x="553" y="150"/>
                    </a:lnTo>
                    <a:lnTo>
                      <a:pt x="554" y="165"/>
                    </a:lnTo>
                    <a:lnTo>
                      <a:pt x="556" y="179"/>
                    </a:lnTo>
                    <a:lnTo>
                      <a:pt x="561" y="191"/>
                    </a:lnTo>
                    <a:lnTo>
                      <a:pt x="569" y="201"/>
                    </a:lnTo>
                    <a:lnTo>
                      <a:pt x="579" y="210"/>
                    </a:lnTo>
                    <a:lnTo>
                      <a:pt x="594" y="216"/>
                    </a:lnTo>
                    <a:lnTo>
                      <a:pt x="613" y="223"/>
                    </a:lnTo>
                    <a:lnTo>
                      <a:pt x="636" y="227"/>
                    </a:lnTo>
                    <a:lnTo>
                      <a:pt x="665" y="229"/>
                    </a:lnTo>
                    <a:lnTo>
                      <a:pt x="699" y="230"/>
                    </a:lnTo>
                    <a:lnTo>
                      <a:pt x="734" y="229"/>
                    </a:lnTo>
                    <a:lnTo>
                      <a:pt x="763" y="227"/>
                    </a:lnTo>
                    <a:lnTo>
                      <a:pt x="787" y="223"/>
                    </a:lnTo>
                    <a:lnTo>
                      <a:pt x="805" y="216"/>
                    </a:lnTo>
                    <a:lnTo>
                      <a:pt x="820" y="210"/>
                    </a:lnTo>
                    <a:lnTo>
                      <a:pt x="831" y="201"/>
                    </a:lnTo>
                    <a:lnTo>
                      <a:pt x="839" y="191"/>
                    </a:lnTo>
                    <a:lnTo>
                      <a:pt x="843" y="179"/>
                    </a:lnTo>
                    <a:lnTo>
                      <a:pt x="846" y="165"/>
                    </a:lnTo>
                    <a:lnTo>
                      <a:pt x="847" y="150"/>
                    </a:lnTo>
                    <a:lnTo>
                      <a:pt x="846" y="135"/>
                    </a:lnTo>
                    <a:lnTo>
                      <a:pt x="843" y="122"/>
                    </a:lnTo>
                    <a:lnTo>
                      <a:pt x="839" y="109"/>
                    </a:lnTo>
                    <a:lnTo>
                      <a:pt x="831" y="99"/>
                    </a:lnTo>
                    <a:lnTo>
                      <a:pt x="820" y="90"/>
                    </a:lnTo>
                    <a:lnTo>
                      <a:pt x="805" y="83"/>
                    </a:lnTo>
                    <a:lnTo>
                      <a:pt x="787" y="78"/>
                    </a:lnTo>
                    <a:lnTo>
                      <a:pt x="763" y="74"/>
                    </a:lnTo>
                    <a:lnTo>
                      <a:pt x="734" y="72"/>
                    </a:lnTo>
                    <a:lnTo>
                      <a:pt x="699" y="71"/>
                    </a:lnTo>
                    <a:close/>
                    <a:moveTo>
                      <a:pt x="216" y="71"/>
                    </a:moveTo>
                    <a:lnTo>
                      <a:pt x="182" y="72"/>
                    </a:lnTo>
                    <a:lnTo>
                      <a:pt x="153" y="74"/>
                    </a:lnTo>
                    <a:lnTo>
                      <a:pt x="130" y="78"/>
                    </a:lnTo>
                    <a:lnTo>
                      <a:pt x="111" y="83"/>
                    </a:lnTo>
                    <a:lnTo>
                      <a:pt x="96" y="90"/>
                    </a:lnTo>
                    <a:lnTo>
                      <a:pt x="85" y="99"/>
                    </a:lnTo>
                    <a:lnTo>
                      <a:pt x="78" y="109"/>
                    </a:lnTo>
                    <a:lnTo>
                      <a:pt x="73" y="122"/>
                    </a:lnTo>
                    <a:lnTo>
                      <a:pt x="70" y="135"/>
                    </a:lnTo>
                    <a:lnTo>
                      <a:pt x="70" y="150"/>
                    </a:lnTo>
                    <a:lnTo>
                      <a:pt x="70" y="165"/>
                    </a:lnTo>
                    <a:lnTo>
                      <a:pt x="73" y="179"/>
                    </a:lnTo>
                    <a:lnTo>
                      <a:pt x="78" y="191"/>
                    </a:lnTo>
                    <a:lnTo>
                      <a:pt x="85" y="201"/>
                    </a:lnTo>
                    <a:lnTo>
                      <a:pt x="96" y="210"/>
                    </a:lnTo>
                    <a:lnTo>
                      <a:pt x="111" y="216"/>
                    </a:lnTo>
                    <a:lnTo>
                      <a:pt x="130" y="223"/>
                    </a:lnTo>
                    <a:lnTo>
                      <a:pt x="153" y="227"/>
                    </a:lnTo>
                    <a:lnTo>
                      <a:pt x="182" y="229"/>
                    </a:lnTo>
                    <a:lnTo>
                      <a:pt x="216" y="230"/>
                    </a:lnTo>
                    <a:lnTo>
                      <a:pt x="250" y="229"/>
                    </a:lnTo>
                    <a:lnTo>
                      <a:pt x="280" y="227"/>
                    </a:lnTo>
                    <a:lnTo>
                      <a:pt x="304" y="223"/>
                    </a:lnTo>
                    <a:lnTo>
                      <a:pt x="322" y="216"/>
                    </a:lnTo>
                    <a:lnTo>
                      <a:pt x="337" y="210"/>
                    </a:lnTo>
                    <a:lnTo>
                      <a:pt x="348" y="201"/>
                    </a:lnTo>
                    <a:lnTo>
                      <a:pt x="355" y="191"/>
                    </a:lnTo>
                    <a:lnTo>
                      <a:pt x="360" y="179"/>
                    </a:lnTo>
                    <a:lnTo>
                      <a:pt x="363" y="165"/>
                    </a:lnTo>
                    <a:lnTo>
                      <a:pt x="363" y="150"/>
                    </a:lnTo>
                    <a:lnTo>
                      <a:pt x="363" y="135"/>
                    </a:lnTo>
                    <a:lnTo>
                      <a:pt x="360" y="122"/>
                    </a:lnTo>
                    <a:lnTo>
                      <a:pt x="355" y="109"/>
                    </a:lnTo>
                    <a:lnTo>
                      <a:pt x="348" y="99"/>
                    </a:lnTo>
                    <a:lnTo>
                      <a:pt x="337" y="90"/>
                    </a:lnTo>
                    <a:lnTo>
                      <a:pt x="322" y="83"/>
                    </a:lnTo>
                    <a:lnTo>
                      <a:pt x="304" y="78"/>
                    </a:lnTo>
                    <a:lnTo>
                      <a:pt x="280" y="74"/>
                    </a:lnTo>
                    <a:lnTo>
                      <a:pt x="250" y="72"/>
                    </a:lnTo>
                    <a:lnTo>
                      <a:pt x="216" y="71"/>
                    </a:lnTo>
                    <a:close/>
                    <a:moveTo>
                      <a:pt x="216" y="0"/>
                    </a:moveTo>
                    <a:lnTo>
                      <a:pt x="234" y="0"/>
                    </a:lnTo>
                    <a:lnTo>
                      <a:pt x="254" y="1"/>
                    </a:lnTo>
                    <a:lnTo>
                      <a:pt x="276" y="2"/>
                    </a:lnTo>
                    <a:lnTo>
                      <a:pt x="298" y="5"/>
                    </a:lnTo>
                    <a:lnTo>
                      <a:pt x="321" y="9"/>
                    </a:lnTo>
                    <a:lnTo>
                      <a:pt x="343" y="17"/>
                    </a:lnTo>
                    <a:lnTo>
                      <a:pt x="364" y="26"/>
                    </a:lnTo>
                    <a:lnTo>
                      <a:pt x="383" y="37"/>
                    </a:lnTo>
                    <a:lnTo>
                      <a:pt x="400" y="53"/>
                    </a:lnTo>
                    <a:lnTo>
                      <a:pt x="516" y="53"/>
                    </a:lnTo>
                    <a:lnTo>
                      <a:pt x="533" y="37"/>
                    </a:lnTo>
                    <a:lnTo>
                      <a:pt x="553" y="26"/>
                    </a:lnTo>
                    <a:lnTo>
                      <a:pt x="574" y="17"/>
                    </a:lnTo>
                    <a:lnTo>
                      <a:pt x="596" y="9"/>
                    </a:lnTo>
                    <a:lnTo>
                      <a:pt x="618" y="5"/>
                    </a:lnTo>
                    <a:lnTo>
                      <a:pt x="640" y="2"/>
                    </a:lnTo>
                    <a:lnTo>
                      <a:pt x="662" y="1"/>
                    </a:lnTo>
                    <a:lnTo>
                      <a:pt x="682" y="0"/>
                    </a:lnTo>
                    <a:lnTo>
                      <a:pt x="699" y="0"/>
                    </a:lnTo>
                    <a:lnTo>
                      <a:pt x="715" y="0"/>
                    </a:lnTo>
                    <a:lnTo>
                      <a:pt x="732" y="0"/>
                    </a:lnTo>
                    <a:lnTo>
                      <a:pt x="749" y="1"/>
                    </a:lnTo>
                    <a:lnTo>
                      <a:pt x="768" y="3"/>
                    </a:lnTo>
                    <a:lnTo>
                      <a:pt x="787" y="6"/>
                    </a:lnTo>
                    <a:lnTo>
                      <a:pt x="806" y="10"/>
                    </a:lnTo>
                    <a:lnTo>
                      <a:pt x="825" y="16"/>
                    </a:lnTo>
                    <a:lnTo>
                      <a:pt x="843" y="24"/>
                    </a:lnTo>
                    <a:lnTo>
                      <a:pt x="860" y="33"/>
                    </a:lnTo>
                    <a:lnTo>
                      <a:pt x="875" y="45"/>
                    </a:lnTo>
                    <a:lnTo>
                      <a:pt x="889" y="59"/>
                    </a:lnTo>
                    <a:lnTo>
                      <a:pt x="900" y="77"/>
                    </a:lnTo>
                    <a:lnTo>
                      <a:pt x="908" y="98"/>
                    </a:lnTo>
                    <a:lnTo>
                      <a:pt x="914" y="123"/>
                    </a:lnTo>
                    <a:lnTo>
                      <a:pt x="916" y="150"/>
                    </a:lnTo>
                    <a:lnTo>
                      <a:pt x="914" y="178"/>
                    </a:lnTo>
                    <a:lnTo>
                      <a:pt x="908" y="202"/>
                    </a:lnTo>
                    <a:lnTo>
                      <a:pt x="900" y="223"/>
                    </a:lnTo>
                    <a:lnTo>
                      <a:pt x="889" y="241"/>
                    </a:lnTo>
                    <a:lnTo>
                      <a:pt x="875" y="255"/>
                    </a:lnTo>
                    <a:lnTo>
                      <a:pt x="860" y="267"/>
                    </a:lnTo>
                    <a:lnTo>
                      <a:pt x="843" y="277"/>
                    </a:lnTo>
                    <a:lnTo>
                      <a:pt x="825" y="285"/>
                    </a:lnTo>
                    <a:lnTo>
                      <a:pt x="806" y="290"/>
                    </a:lnTo>
                    <a:lnTo>
                      <a:pt x="787" y="294"/>
                    </a:lnTo>
                    <a:lnTo>
                      <a:pt x="768" y="297"/>
                    </a:lnTo>
                    <a:lnTo>
                      <a:pt x="749" y="298"/>
                    </a:lnTo>
                    <a:lnTo>
                      <a:pt x="732" y="299"/>
                    </a:lnTo>
                    <a:lnTo>
                      <a:pt x="715" y="299"/>
                    </a:lnTo>
                    <a:lnTo>
                      <a:pt x="699" y="300"/>
                    </a:lnTo>
                    <a:lnTo>
                      <a:pt x="685" y="299"/>
                    </a:lnTo>
                    <a:lnTo>
                      <a:pt x="668" y="299"/>
                    </a:lnTo>
                    <a:lnTo>
                      <a:pt x="650" y="298"/>
                    </a:lnTo>
                    <a:lnTo>
                      <a:pt x="632" y="297"/>
                    </a:lnTo>
                    <a:lnTo>
                      <a:pt x="613" y="294"/>
                    </a:lnTo>
                    <a:lnTo>
                      <a:pt x="593" y="290"/>
                    </a:lnTo>
                    <a:lnTo>
                      <a:pt x="575" y="285"/>
                    </a:lnTo>
                    <a:lnTo>
                      <a:pt x="557" y="277"/>
                    </a:lnTo>
                    <a:lnTo>
                      <a:pt x="540" y="267"/>
                    </a:lnTo>
                    <a:lnTo>
                      <a:pt x="524" y="255"/>
                    </a:lnTo>
                    <a:lnTo>
                      <a:pt x="511" y="241"/>
                    </a:lnTo>
                    <a:lnTo>
                      <a:pt x="500" y="224"/>
                    </a:lnTo>
                    <a:lnTo>
                      <a:pt x="491" y="202"/>
                    </a:lnTo>
                    <a:lnTo>
                      <a:pt x="486" y="179"/>
                    </a:lnTo>
                    <a:lnTo>
                      <a:pt x="484" y="150"/>
                    </a:lnTo>
                    <a:lnTo>
                      <a:pt x="485" y="137"/>
                    </a:lnTo>
                    <a:lnTo>
                      <a:pt x="486" y="125"/>
                    </a:lnTo>
                    <a:lnTo>
                      <a:pt x="430" y="125"/>
                    </a:lnTo>
                    <a:lnTo>
                      <a:pt x="432" y="137"/>
                    </a:lnTo>
                    <a:lnTo>
                      <a:pt x="432" y="150"/>
                    </a:lnTo>
                    <a:lnTo>
                      <a:pt x="430" y="179"/>
                    </a:lnTo>
                    <a:lnTo>
                      <a:pt x="425" y="202"/>
                    </a:lnTo>
                    <a:lnTo>
                      <a:pt x="416" y="224"/>
                    </a:lnTo>
                    <a:lnTo>
                      <a:pt x="405" y="241"/>
                    </a:lnTo>
                    <a:lnTo>
                      <a:pt x="392" y="255"/>
                    </a:lnTo>
                    <a:lnTo>
                      <a:pt x="377" y="267"/>
                    </a:lnTo>
                    <a:lnTo>
                      <a:pt x="360" y="277"/>
                    </a:lnTo>
                    <a:lnTo>
                      <a:pt x="342" y="284"/>
                    </a:lnTo>
                    <a:lnTo>
                      <a:pt x="323" y="290"/>
                    </a:lnTo>
                    <a:lnTo>
                      <a:pt x="304" y="294"/>
                    </a:lnTo>
                    <a:lnTo>
                      <a:pt x="285" y="296"/>
                    </a:lnTo>
                    <a:lnTo>
                      <a:pt x="266" y="298"/>
                    </a:lnTo>
                    <a:lnTo>
                      <a:pt x="248" y="299"/>
                    </a:lnTo>
                    <a:lnTo>
                      <a:pt x="231" y="299"/>
                    </a:lnTo>
                    <a:lnTo>
                      <a:pt x="216" y="299"/>
                    </a:lnTo>
                    <a:lnTo>
                      <a:pt x="201" y="299"/>
                    </a:lnTo>
                    <a:lnTo>
                      <a:pt x="185" y="299"/>
                    </a:lnTo>
                    <a:lnTo>
                      <a:pt x="167" y="298"/>
                    </a:lnTo>
                    <a:lnTo>
                      <a:pt x="148" y="296"/>
                    </a:lnTo>
                    <a:lnTo>
                      <a:pt x="129" y="294"/>
                    </a:lnTo>
                    <a:lnTo>
                      <a:pt x="110" y="290"/>
                    </a:lnTo>
                    <a:lnTo>
                      <a:pt x="91" y="284"/>
                    </a:lnTo>
                    <a:lnTo>
                      <a:pt x="73" y="277"/>
                    </a:lnTo>
                    <a:lnTo>
                      <a:pt x="57" y="267"/>
                    </a:lnTo>
                    <a:lnTo>
                      <a:pt x="41" y="255"/>
                    </a:lnTo>
                    <a:lnTo>
                      <a:pt x="27" y="240"/>
                    </a:lnTo>
                    <a:lnTo>
                      <a:pt x="16" y="223"/>
                    </a:lnTo>
                    <a:lnTo>
                      <a:pt x="7" y="202"/>
                    </a:lnTo>
                    <a:lnTo>
                      <a:pt x="2" y="178"/>
                    </a:lnTo>
                    <a:lnTo>
                      <a:pt x="0" y="150"/>
                    </a:lnTo>
                    <a:lnTo>
                      <a:pt x="2" y="122"/>
                    </a:lnTo>
                    <a:lnTo>
                      <a:pt x="7" y="98"/>
                    </a:lnTo>
                    <a:lnTo>
                      <a:pt x="16" y="77"/>
                    </a:lnTo>
                    <a:lnTo>
                      <a:pt x="27" y="59"/>
                    </a:lnTo>
                    <a:lnTo>
                      <a:pt x="41" y="45"/>
                    </a:lnTo>
                    <a:lnTo>
                      <a:pt x="57" y="33"/>
                    </a:lnTo>
                    <a:lnTo>
                      <a:pt x="73" y="23"/>
                    </a:lnTo>
                    <a:lnTo>
                      <a:pt x="91" y="16"/>
                    </a:lnTo>
                    <a:lnTo>
                      <a:pt x="110" y="10"/>
                    </a:lnTo>
                    <a:lnTo>
                      <a:pt x="129" y="6"/>
                    </a:lnTo>
                    <a:lnTo>
                      <a:pt x="148" y="3"/>
                    </a:lnTo>
                    <a:lnTo>
                      <a:pt x="167" y="1"/>
                    </a:lnTo>
                    <a:lnTo>
                      <a:pt x="185" y="0"/>
                    </a:lnTo>
                    <a:lnTo>
                      <a:pt x="201" y="0"/>
                    </a:lnTo>
                    <a:lnTo>
                      <a:pt x="2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80" name="Freeform 24"/>
              <p:cNvSpPr>
                <a:spLocks noEditPoints="1"/>
              </p:cNvSpPr>
              <p:nvPr/>
            </p:nvSpPr>
            <p:spPr bwMode="auto">
              <a:xfrm>
                <a:off x="2597" y="4335"/>
                <a:ext cx="217" cy="124"/>
              </a:xfrm>
              <a:custGeom>
                <a:avLst/>
                <a:gdLst>
                  <a:gd name="T0" fmla="*/ 1796 w 2393"/>
                  <a:gd name="T1" fmla="*/ 704 h 1360"/>
                  <a:gd name="T2" fmla="*/ 1761 w 2393"/>
                  <a:gd name="T3" fmla="*/ 720 h 1360"/>
                  <a:gd name="T4" fmla="*/ 1590 w 2393"/>
                  <a:gd name="T5" fmla="*/ 904 h 1360"/>
                  <a:gd name="T6" fmla="*/ 1882 w 2393"/>
                  <a:gd name="T7" fmla="*/ 733 h 1360"/>
                  <a:gd name="T8" fmla="*/ 1851 w 2393"/>
                  <a:gd name="T9" fmla="*/ 709 h 1360"/>
                  <a:gd name="T10" fmla="*/ 1814 w 2393"/>
                  <a:gd name="T11" fmla="*/ 702 h 1360"/>
                  <a:gd name="T12" fmla="*/ 1831 w 2393"/>
                  <a:gd name="T13" fmla="*/ 20 h 1360"/>
                  <a:gd name="T14" fmla="*/ 1950 w 2393"/>
                  <a:gd name="T15" fmla="*/ 61 h 1360"/>
                  <a:gd name="T16" fmla="*/ 2057 w 2393"/>
                  <a:gd name="T17" fmla="*/ 121 h 1360"/>
                  <a:gd name="T18" fmla="*/ 2154 w 2393"/>
                  <a:gd name="T19" fmla="*/ 196 h 1360"/>
                  <a:gd name="T20" fmla="*/ 2235 w 2393"/>
                  <a:gd name="T21" fmla="*/ 286 h 1360"/>
                  <a:gd name="T22" fmla="*/ 2301 w 2393"/>
                  <a:gd name="T23" fmla="*/ 388 h 1360"/>
                  <a:gd name="T24" fmla="*/ 2352 w 2393"/>
                  <a:gd name="T25" fmla="*/ 501 h 1360"/>
                  <a:gd name="T26" fmla="*/ 2382 w 2393"/>
                  <a:gd name="T27" fmla="*/ 622 h 1360"/>
                  <a:gd name="T28" fmla="*/ 2393 w 2393"/>
                  <a:gd name="T29" fmla="*/ 748 h 1360"/>
                  <a:gd name="T30" fmla="*/ 2390 w 2393"/>
                  <a:gd name="T31" fmla="*/ 1230 h 1360"/>
                  <a:gd name="T32" fmla="*/ 2370 w 2393"/>
                  <a:gd name="T33" fmla="*/ 1282 h 1360"/>
                  <a:gd name="T34" fmla="*/ 2335 w 2393"/>
                  <a:gd name="T35" fmla="*/ 1324 h 1360"/>
                  <a:gd name="T36" fmla="*/ 2286 w 2393"/>
                  <a:gd name="T37" fmla="*/ 1351 h 1360"/>
                  <a:gd name="T38" fmla="*/ 2230 w 2393"/>
                  <a:gd name="T39" fmla="*/ 1360 h 1360"/>
                  <a:gd name="T40" fmla="*/ 129 w 2393"/>
                  <a:gd name="T41" fmla="*/ 1358 h 1360"/>
                  <a:gd name="T42" fmla="*/ 77 w 2393"/>
                  <a:gd name="T43" fmla="*/ 1339 h 1360"/>
                  <a:gd name="T44" fmla="*/ 36 w 2393"/>
                  <a:gd name="T45" fmla="*/ 1304 h 1360"/>
                  <a:gd name="T46" fmla="*/ 10 w 2393"/>
                  <a:gd name="T47" fmla="*/ 1256 h 1360"/>
                  <a:gd name="T48" fmla="*/ 0 w 2393"/>
                  <a:gd name="T49" fmla="*/ 1200 h 1360"/>
                  <a:gd name="T50" fmla="*/ 3 w 2393"/>
                  <a:gd name="T51" fmla="*/ 684 h 1360"/>
                  <a:gd name="T52" fmla="*/ 23 w 2393"/>
                  <a:gd name="T53" fmla="*/ 561 h 1360"/>
                  <a:gd name="T54" fmla="*/ 63 w 2393"/>
                  <a:gd name="T55" fmla="*/ 443 h 1360"/>
                  <a:gd name="T56" fmla="*/ 122 w 2393"/>
                  <a:gd name="T57" fmla="*/ 336 h 1360"/>
                  <a:gd name="T58" fmla="*/ 195 w 2393"/>
                  <a:gd name="T59" fmla="*/ 240 h 1360"/>
                  <a:gd name="T60" fmla="*/ 283 w 2393"/>
                  <a:gd name="T61" fmla="*/ 157 h 1360"/>
                  <a:gd name="T62" fmla="*/ 385 w 2393"/>
                  <a:gd name="T63" fmla="*/ 89 h 1360"/>
                  <a:gd name="T64" fmla="*/ 498 w 2393"/>
                  <a:gd name="T65" fmla="*/ 38 h 1360"/>
                  <a:gd name="T66" fmla="*/ 640 w 2393"/>
                  <a:gd name="T67" fmla="*/ 0 h 1360"/>
                  <a:gd name="T68" fmla="*/ 1748 w 2393"/>
                  <a:gd name="T69" fmla="*/ 0 h 1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393" h="1360">
                    <a:moveTo>
                      <a:pt x="1814" y="702"/>
                    </a:moveTo>
                    <a:lnTo>
                      <a:pt x="1796" y="704"/>
                    </a:lnTo>
                    <a:lnTo>
                      <a:pt x="1778" y="709"/>
                    </a:lnTo>
                    <a:lnTo>
                      <a:pt x="1761" y="720"/>
                    </a:lnTo>
                    <a:lnTo>
                      <a:pt x="1746" y="733"/>
                    </a:lnTo>
                    <a:lnTo>
                      <a:pt x="1590" y="904"/>
                    </a:lnTo>
                    <a:lnTo>
                      <a:pt x="2038" y="904"/>
                    </a:lnTo>
                    <a:lnTo>
                      <a:pt x="1882" y="733"/>
                    </a:lnTo>
                    <a:lnTo>
                      <a:pt x="1867" y="719"/>
                    </a:lnTo>
                    <a:lnTo>
                      <a:pt x="1851" y="709"/>
                    </a:lnTo>
                    <a:lnTo>
                      <a:pt x="1833" y="703"/>
                    </a:lnTo>
                    <a:lnTo>
                      <a:pt x="1814" y="702"/>
                    </a:lnTo>
                    <a:close/>
                    <a:moveTo>
                      <a:pt x="1748" y="0"/>
                    </a:moveTo>
                    <a:lnTo>
                      <a:pt x="1831" y="20"/>
                    </a:lnTo>
                    <a:lnTo>
                      <a:pt x="1892" y="38"/>
                    </a:lnTo>
                    <a:lnTo>
                      <a:pt x="1950" y="61"/>
                    </a:lnTo>
                    <a:lnTo>
                      <a:pt x="2005" y="88"/>
                    </a:lnTo>
                    <a:lnTo>
                      <a:pt x="2057" y="121"/>
                    </a:lnTo>
                    <a:lnTo>
                      <a:pt x="2107" y="157"/>
                    </a:lnTo>
                    <a:lnTo>
                      <a:pt x="2154" y="196"/>
                    </a:lnTo>
                    <a:lnTo>
                      <a:pt x="2196" y="239"/>
                    </a:lnTo>
                    <a:lnTo>
                      <a:pt x="2235" y="286"/>
                    </a:lnTo>
                    <a:lnTo>
                      <a:pt x="2270" y="336"/>
                    </a:lnTo>
                    <a:lnTo>
                      <a:pt x="2301" y="388"/>
                    </a:lnTo>
                    <a:lnTo>
                      <a:pt x="2328" y="443"/>
                    </a:lnTo>
                    <a:lnTo>
                      <a:pt x="2352" y="501"/>
                    </a:lnTo>
                    <a:lnTo>
                      <a:pt x="2369" y="561"/>
                    </a:lnTo>
                    <a:lnTo>
                      <a:pt x="2382" y="622"/>
                    </a:lnTo>
                    <a:lnTo>
                      <a:pt x="2390" y="684"/>
                    </a:lnTo>
                    <a:lnTo>
                      <a:pt x="2393" y="748"/>
                    </a:lnTo>
                    <a:lnTo>
                      <a:pt x="2393" y="1200"/>
                    </a:lnTo>
                    <a:lnTo>
                      <a:pt x="2390" y="1230"/>
                    </a:lnTo>
                    <a:lnTo>
                      <a:pt x="2383" y="1256"/>
                    </a:lnTo>
                    <a:lnTo>
                      <a:pt x="2370" y="1282"/>
                    </a:lnTo>
                    <a:lnTo>
                      <a:pt x="2354" y="1304"/>
                    </a:lnTo>
                    <a:lnTo>
                      <a:pt x="2335" y="1324"/>
                    </a:lnTo>
                    <a:lnTo>
                      <a:pt x="2311" y="1339"/>
                    </a:lnTo>
                    <a:lnTo>
                      <a:pt x="2286" y="1351"/>
                    </a:lnTo>
                    <a:lnTo>
                      <a:pt x="2259" y="1358"/>
                    </a:lnTo>
                    <a:lnTo>
                      <a:pt x="2230" y="1360"/>
                    </a:lnTo>
                    <a:lnTo>
                      <a:pt x="157" y="1360"/>
                    </a:lnTo>
                    <a:lnTo>
                      <a:pt x="129" y="1358"/>
                    </a:lnTo>
                    <a:lnTo>
                      <a:pt x="101" y="1351"/>
                    </a:lnTo>
                    <a:lnTo>
                      <a:pt x="77" y="1339"/>
                    </a:lnTo>
                    <a:lnTo>
                      <a:pt x="55" y="1324"/>
                    </a:lnTo>
                    <a:lnTo>
                      <a:pt x="36" y="1304"/>
                    </a:lnTo>
                    <a:lnTo>
                      <a:pt x="21" y="1282"/>
                    </a:lnTo>
                    <a:lnTo>
                      <a:pt x="10" y="1256"/>
                    </a:lnTo>
                    <a:lnTo>
                      <a:pt x="3" y="1230"/>
                    </a:lnTo>
                    <a:lnTo>
                      <a:pt x="0" y="1200"/>
                    </a:lnTo>
                    <a:lnTo>
                      <a:pt x="0" y="748"/>
                    </a:lnTo>
                    <a:lnTo>
                      <a:pt x="3" y="684"/>
                    </a:lnTo>
                    <a:lnTo>
                      <a:pt x="11" y="622"/>
                    </a:lnTo>
                    <a:lnTo>
                      <a:pt x="23" y="561"/>
                    </a:lnTo>
                    <a:lnTo>
                      <a:pt x="41" y="501"/>
                    </a:lnTo>
                    <a:lnTo>
                      <a:pt x="63" y="443"/>
                    </a:lnTo>
                    <a:lnTo>
                      <a:pt x="90" y="389"/>
                    </a:lnTo>
                    <a:lnTo>
                      <a:pt x="122" y="336"/>
                    </a:lnTo>
                    <a:lnTo>
                      <a:pt x="156" y="286"/>
                    </a:lnTo>
                    <a:lnTo>
                      <a:pt x="195" y="240"/>
                    </a:lnTo>
                    <a:lnTo>
                      <a:pt x="237" y="196"/>
                    </a:lnTo>
                    <a:lnTo>
                      <a:pt x="283" y="157"/>
                    </a:lnTo>
                    <a:lnTo>
                      <a:pt x="332" y="121"/>
                    </a:lnTo>
                    <a:lnTo>
                      <a:pt x="385" y="89"/>
                    </a:lnTo>
                    <a:lnTo>
                      <a:pt x="440" y="62"/>
                    </a:lnTo>
                    <a:lnTo>
                      <a:pt x="498" y="38"/>
                    </a:lnTo>
                    <a:lnTo>
                      <a:pt x="559" y="20"/>
                    </a:lnTo>
                    <a:lnTo>
                      <a:pt x="640" y="0"/>
                    </a:lnTo>
                    <a:lnTo>
                      <a:pt x="1193" y="1280"/>
                    </a:lnTo>
                    <a:lnTo>
                      <a:pt x="17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81" name="Freeform 25"/>
              <p:cNvSpPr>
                <a:spLocks/>
              </p:cNvSpPr>
              <p:nvPr/>
            </p:nvSpPr>
            <p:spPr bwMode="auto">
              <a:xfrm>
                <a:off x="2689" y="4347"/>
                <a:ext cx="34" cy="83"/>
              </a:xfrm>
              <a:custGeom>
                <a:avLst/>
                <a:gdLst>
                  <a:gd name="T0" fmla="*/ 135 w 373"/>
                  <a:gd name="T1" fmla="*/ 0 h 915"/>
                  <a:gd name="T2" fmla="*/ 237 w 373"/>
                  <a:gd name="T3" fmla="*/ 0 h 915"/>
                  <a:gd name="T4" fmla="*/ 258 w 373"/>
                  <a:gd name="T5" fmla="*/ 2 h 915"/>
                  <a:gd name="T6" fmla="*/ 278 w 373"/>
                  <a:gd name="T7" fmla="*/ 9 h 915"/>
                  <a:gd name="T8" fmla="*/ 295 w 373"/>
                  <a:gd name="T9" fmla="*/ 21 h 915"/>
                  <a:gd name="T10" fmla="*/ 310 w 373"/>
                  <a:gd name="T11" fmla="*/ 36 h 915"/>
                  <a:gd name="T12" fmla="*/ 321 w 373"/>
                  <a:gd name="T13" fmla="*/ 53 h 915"/>
                  <a:gd name="T14" fmla="*/ 328 w 373"/>
                  <a:gd name="T15" fmla="*/ 74 h 915"/>
                  <a:gd name="T16" fmla="*/ 366 w 373"/>
                  <a:gd name="T17" fmla="*/ 234 h 915"/>
                  <a:gd name="T18" fmla="*/ 368 w 373"/>
                  <a:gd name="T19" fmla="*/ 257 h 915"/>
                  <a:gd name="T20" fmla="*/ 365 w 373"/>
                  <a:gd name="T21" fmla="*/ 281 h 915"/>
                  <a:gd name="T22" fmla="*/ 357 w 373"/>
                  <a:gd name="T23" fmla="*/ 301 h 915"/>
                  <a:gd name="T24" fmla="*/ 345 w 373"/>
                  <a:gd name="T25" fmla="*/ 319 h 915"/>
                  <a:gd name="T26" fmla="*/ 329 w 373"/>
                  <a:gd name="T27" fmla="*/ 334 h 915"/>
                  <a:gd name="T28" fmla="*/ 309 w 373"/>
                  <a:gd name="T29" fmla="*/ 345 h 915"/>
                  <a:gd name="T30" fmla="*/ 287 w 373"/>
                  <a:gd name="T31" fmla="*/ 351 h 915"/>
                  <a:gd name="T32" fmla="*/ 373 w 373"/>
                  <a:gd name="T33" fmla="*/ 438 h 915"/>
                  <a:gd name="T34" fmla="*/ 187 w 373"/>
                  <a:gd name="T35" fmla="*/ 915 h 915"/>
                  <a:gd name="T36" fmla="*/ 0 w 373"/>
                  <a:gd name="T37" fmla="*/ 438 h 915"/>
                  <a:gd name="T38" fmla="*/ 85 w 373"/>
                  <a:gd name="T39" fmla="*/ 351 h 915"/>
                  <a:gd name="T40" fmla="*/ 63 w 373"/>
                  <a:gd name="T41" fmla="*/ 345 h 915"/>
                  <a:gd name="T42" fmla="*/ 44 w 373"/>
                  <a:gd name="T43" fmla="*/ 334 h 915"/>
                  <a:gd name="T44" fmla="*/ 27 w 373"/>
                  <a:gd name="T45" fmla="*/ 319 h 915"/>
                  <a:gd name="T46" fmla="*/ 15 w 373"/>
                  <a:gd name="T47" fmla="*/ 301 h 915"/>
                  <a:gd name="T48" fmla="*/ 7 w 373"/>
                  <a:gd name="T49" fmla="*/ 281 h 915"/>
                  <a:gd name="T50" fmla="*/ 4 w 373"/>
                  <a:gd name="T51" fmla="*/ 257 h 915"/>
                  <a:gd name="T52" fmla="*/ 6 w 373"/>
                  <a:gd name="T53" fmla="*/ 234 h 915"/>
                  <a:gd name="T54" fmla="*/ 44 w 373"/>
                  <a:gd name="T55" fmla="*/ 74 h 915"/>
                  <a:gd name="T56" fmla="*/ 52 w 373"/>
                  <a:gd name="T57" fmla="*/ 53 h 915"/>
                  <a:gd name="T58" fmla="*/ 63 w 373"/>
                  <a:gd name="T59" fmla="*/ 36 h 915"/>
                  <a:gd name="T60" fmla="*/ 77 w 373"/>
                  <a:gd name="T61" fmla="*/ 21 h 915"/>
                  <a:gd name="T62" fmla="*/ 95 w 373"/>
                  <a:gd name="T63" fmla="*/ 9 h 915"/>
                  <a:gd name="T64" fmla="*/ 114 w 373"/>
                  <a:gd name="T65" fmla="*/ 2 h 915"/>
                  <a:gd name="T66" fmla="*/ 135 w 373"/>
                  <a:gd name="T67" fmla="*/ 0 h 9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73" h="915">
                    <a:moveTo>
                      <a:pt x="135" y="0"/>
                    </a:moveTo>
                    <a:lnTo>
                      <a:pt x="237" y="0"/>
                    </a:lnTo>
                    <a:lnTo>
                      <a:pt x="258" y="2"/>
                    </a:lnTo>
                    <a:lnTo>
                      <a:pt x="278" y="9"/>
                    </a:lnTo>
                    <a:lnTo>
                      <a:pt x="295" y="21"/>
                    </a:lnTo>
                    <a:lnTo>
                      <a:pt x="310" y="36"/>
                    </a:lnTo>
                    <a:lnTo>
                      <a:pt x="321" y="53"/>
                    </a:lnTo>
                    <a:lnTo>
                      <a:pt x="328" y="74"/>
                    </a:lnTo>
                    <a:lnTo>
                      <a:pt x="366" y="234"/>
                    </a:lnTo>
                    <a:lnTo>
                      <a:pt x="368" y="257"/>
                    </a:lnTo>
                    <a:lnTo>
                      <a:pt x="365" y="281"/>
                    </a:lnTo>
                    <a:lnTo>
                      <a:pt x="357" y="301"/>
                    </a:lnTo>
                    <a:lnTo>
                      <a:pt x="345" y="319"/>
                    </a:lnTo>
                    <a:lnTo>
                      <a:pt x="329" y="334"/>
                    </a:lnTo>
                    <a:lnTo>
                      <a:pt x="309" y="345"/>
                    </a:lnTo>
                    <a:lnTo>
                      <a:pt x="287" y="351"/>
                    </a:lnTo>
                    <a:lnTo>
                      <a:pt x="373" y="438"/>
                    </a:lnTo>
                    <a:lnTo>
                      <a:pt x="187" y="915"/>
                    </a:lnTo>
                    <a:lnTo>
                      <a:pt x="0" y="438"/>
                    </a:lnTo>
                    <a:lnTo>
                      <a:pt x="85" y="351"/>
                    </a:lnTo>
                    <a:lnTo>
                      <a:pt x="63" y="345"/>
                    </a:lnTo>
                    <a:lnTo>
                      <a:pt x="44" y="334"/>
                    </a:lnTo>
                    <a:lnTo>
                      <a:pt x="27" y="319"/>
                    </a:lnTo>
                    <a:lnTo>
                      <a:pt x="15" y="301"/>
                    </a:lnTo>
                    <a:lnTo>
                      <a:pt x="7" y="281"/>
                    </a:lnTo>
                    <a:lnTo>
                      <a:pt x="4" y="257"/>
                    </a:lnTo>
                    <a:lnTo>
                      <a:pt x="6" y="234"/>
                    </a:lnTo>
                    <a:lnTo>
                      <a:pt x="44" y="74"/>
                    </a:lnTo>
                    <a:lnTo>
                      <a:pt x="52" y="53"/>
                    </a:lnTo>
                    <a:lnTo>
                      <a:pt x="63" y="36"/>
                    </a:lnTo>
                    <a:lnTo>
                      <a:pt x="77" y="21"/>
                    </a:lnTo>
                    <a:lnTo>
                      <a:pt x="95" y="9"/>
                    </a:lnTo>
                    <a:lnTo>
                      <a:pt x="114" y="2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grpSp>
        <p:nvGrpSpPr>
          <p:cNvPr id="108" name="그룹 107"/>
          <p:cNvGrpSpPr/>
          <p:nvPr/>
        </p:nvGrpSpPr>
        <p:grpSpPr>
          <a:xfrm>
            <a:off x="5605774" y="4597859"/>
            <a:ext cx="297912" cy="297912"/>
            <a:chOff x="5409599" y="4680591"/>
            <a:chExt cx="434396" cy="434396"/>
          </a:xfrm>
        </p:grpSpPr>
        <p:sp>
          <p:nvSpPr>
            <p:cNvPr id="85" name="타원 84"/>
            <p:cNvSpPr/>
            <p:nvPr/>
          </p:nvSpPr>
          <p:spPr>
            <a:xfrm>
              <a:off x="5409599" y="4680591"/>
              <a:ext cx="434396" cy="434396"/>
            </a:xfrm>
            <a:prstGeom prst="ellipse">
              <a:avLst/>
            </a:prstGeom>
            <a:solidFill>
              <a:srgbClr val="6A799A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자유형 90"/>
            <p:cNvSpPr>
              <a:spLocks/>
            </p:cNvSpPr>
            <p:nvPr/>
          </p:nvSpPr>
          <p:spPr bwMode="auto">
            <a:xfrm>
              <a:off x="5518054" y="4820583"/>
              <a:ext cx="195951" cy="171495"/>
            </a:xfrm>
            <a:custGeom>
              <a:avLst/>
              <a:gdLst>
                <a:gd name="connsiteX0" fmla="*/ 149021 w 448462"/>
                <a:gd name="connsiteY0" fmla="*/ 328125 h 392491"/>
                <a:gd name="connsiteX1" fmla="*/ 210588 w 448462"/>
                <a:gd name="connsiteY1" fmla="*/ 357224 h 392491"/>
                <a:gd name="connsiteX2" fmla="*/ 160375 w 448462"/>
                <a:gd name="connsiteY2" fmla="*/ 391211 h 392491"/>
                <a:gd name="connsiteX3" fmla="*/ 158502 w 448462"/>
                <a:gd name="connsiteY3" fmla="*/ 392025 h 392491"/>
                <a:gd name="connsiteX4" fmla="*/ 156629 w 448462"/>
                <a:gd name="connsiteY4" fmla="*/ 392491 h 392491"/>
                <a:gd name="connsiteX5" fmla="*/ 154757 w 448462"/>
                <a:gd name="connsiteY5" fmla="*/ 392375 h 392491"/>
                <a:gd name="connsiteX6" fmla="*/ 153001 w 448462"/>
                <a:gd name="connsiteY6" fmla="*/ 391676 h 392491"/>
                <a:gd name="connsiteX7" fmla="*/ 151362 w 448462"/>
                <a:gd name="connsiteY7" fmla="*/ 390396 h 392491"/>
                <a:gd name="connsiteX8" fmla="*/ 150075 w 448462"/>
                <a:gd name="connsiteY8" fmla="*/ 388883 h 392491"/>
                <a:gd name="connsiteX9" fmla="*/ 149255 w 448462"/>
                <a:gd name="connsiteY9" fmla="*/ 387137 h 392491"/>
                <a:gd name="connsiteX10" fmla="*/ 149021 w 448462"/>
                <a:gd name="connsiteY10" fmla="*/ 385158 h 392491"/>
                <a:gd name="connsiteX11" fmla="*/ 441235 w 448462"/>
                <a:gd name="connsiteY11" fmla="*/ 0 h 392491"/>
                <a:gd name="connsiteX12" fmla="*/ 442983 w 448462"/>
                <a:gd name="connsiteY12" fmla="*/ 233 h 392491"/>
                <a:gd name="connsiteX13" fmla="*/ 444615 w 448462"/>
                <a:gd name="connsiteY13" fmla="*/ 816 h 392491"/>
                <a:gd name="connsiteX14" fmla="*/ 446131 w 448462"/>
                <a:gd name="connsiteY14" fmla="*/ 1866 h 392491"/>
                <a:gd name="connsiteX15" fmla="*/ 447530 w 448462"/>
                <a:gd name="connsiteY15" fmla="*/ 3615 h 392491"/>
                <a:gd name="connsiteX16" fmla="*/ 448346 w 448462"/>
                <a:gd name="connsiteY16" fmla="*/ 5714 h 392491"/>
                <a:gd name="connsiteX17" fmla="*/ 448462 w 448462"/>
                <a:gd name="connsiteY17" fmla="*/ 7696 h 392491"/>
                <a:gd name="connsiteX18" fmla="*/ 447879 w 448462"/>
                <a:gd name="connsiteY18" fmla="*/ 9911 h 392491"/>
                <a:gd name="connsiteX19" fmla="*/ 307990 w 448462"/>
                <a:gd name="connsiteY19" fmla="*/ 362641 h 392491"/>
                <a:gd name="connsiteX20" fmla="*/ 306708 w 448462"/>
                <a:gd name="connsiteY20" fmla="*/ 364973 h 392491"/>
                <a:gd name="connsiteX21" fmla="*/ 305076 w 448462"/>
                <a:gd name="connsiteY21" fmla="*/ 366955 h 392491"/>
                <a:gd name="connsiteX22" fmla="*/ 303094 w 448462"/>
                <a:gd name="connsiteY22" fmla="*/ 368588 h 392491"/>
                <a:gd name="connsiteX23" fmla="*/ 300646 w 448462"/>
                <a:gd name="connsiteY23" fmla="*/ 369870 h 392491"/>
                <a:gd name="connsiteX24" fmla="*/ 298314 w 448462"/>
                <a:gd name="connsiteY24" fmla="*/ 370570 h 392491"/>
                <a:gd name="connsiteX25" fmla="*/ 295983 w 448462"/>
                <a:gd name="connsiteY25" fmla="*/ 370803 h 392491"/>
                <a:gd name="connsiteX26" fmla="*/ 293068 w 448462"/>
                <a:gd name="connsiteY26" fmla="*/ 370453 h 392491"/>
                <a:gd name="connsiteX27" fmla="*/ 290387 w 448462"/>
                <a:gd name="connsiteY27" fmla="*/ 369404 h 392491"/>
                <a:gd name="connsiteX28" fmla="*/ 148982 w 448462"/>
                <a:gd name="connsiteY28" fmla="*/ 302123 h 392491"/>
                <a:gd name="connsiteX29" fmla="*/ 347858 w 448462"/>
                <a:gd name="connsiteY29" fmla="*/ 102379 h 392491"/>
                <a:gd name="connsiteX30" fmla="*/ 120771 w 448462"/>
                <a:gd name="connsiteY30" fmla="*/ 288830 h 392491"/>
                <a:gd name="connsiteX31" fmla="*/ 7344 w 448462"/>
                <a:gd name="connsiteY31" fmla="*/ 234842 h 392491"/>
                <a:gd name="connsiteX32" fmla="*/ 4896 w 448462"/>
                <a:gd name="connsiteY32" fmla="*/ 233209 h 392491"/>
                <a:gd name="connsiteX33" fmla="*/ 2798 w 448462"/>
                <a:gd name="connsiteY33" fmla="*/ 231227 h 392491"/>
                <a:gd name="connsiteX34" fmla="*/ 1282 w 448462"/>
                <a:gd name="connsiteY34" fmla="*/ 228895 h 392491"/>
                <a:gd name="connsiteX35" fmla="*/ 349 w 448462"/>
                <a:gd name="connsiteY35" fmla="*/ 226213 h 392491"/>
                <a:gd name="connsiteX36" fmla="*/ 0 w 448462"/>
                <a:gd name="connsiteY36" fmla="*/ 223298 h 392491"/>
                <a:gd name="connsiteX37" fmla="*/ 233 w 448462"/>
                <a:gd name="connsiteY37" fmla="*/ 220499 h 392491"/>
                <a:gd name="connsiteX38" fmla="*/ 1165 w 448462"/>
                <a:gd name="connsiteY38" fmla="*/ 217701 h 392491"/>
                <a:gd name="connsiteX39" fmla="*/ 2681 w 448462"/>
                <a:gd name="connsiteY39" fmla="*/ 215252 h 392491"/>
                <a:gd name="connsiteX40" fmla="*/ 4779 w 448462"/>
                <a:gd name="connsiteY40" fmla="*/ 213270 h 392491"/>
                <a:gd name="connsiteX41" fmla="*/ 7227 w 448462"/>
                <a:gd name="connsiteY41" fmla="*/ 211754 h 392491"/>
                <a:gd name="connsiteX42" fmla="*/ 437971 w 448462"/>
                <a:gd name="connsiteY42" fmla="*/ 583 h 392491"/>
                <a:gd name="connsiteX43" fmla="*/ 439603 w 448462"/>
                <a:gd name="connsiteY43" fmla="*/ 117 h 392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448462" h="392491">
                  <a:moveTo>
                    <a:pt x="149021" y="328125"/>
                  </a:moveTo>
                  <a:lnTo>
                    <a:pt x="210588" y="357224"/>
                  </a:lnTo>
                  <a:lnTo>
                    <a:pt x="160375" y="391211"/>
                  </a:lnTo>
                  <a:lnTo>
                    <a:pt x="158502" y="392025"/>
                  </a:lnTo>
                  <a:lnTo>
                    <a:pt x="156629" y="392491"/>
                  </a:lnTo>
                  <a:lnTo>
                    <a:pt x="154757" y="392375"/>
                  </a:lnTo>
                  <a:lnTo>
                    <a:pt x="153001" y="391676"/>
                  </a:lnTo>
                  <a:lnTo>
                    <a:pt x="151362" y="390396"/>
                  </a:lnTo>
                  <a:lnTo>
                    <a:pt x="150075" y="388883"/>
                  </a:lnTo>
                  <a:lnTo>
                    <a:pt x="149255" y="387137"/>
                  </a:lnTo>
                  <a:lnTo>
                    <a:pt x="149021" y="385158"/>
                  </a:lnTo>
                  <a:close/>
                  <a:moveTo>
                    <a:pt x="441235" y="0"/>
                  </a:moveTo>
                  <a:lnTo>
                    <a:pt x="442983" y="233"/>
                  </a:lnTo>
                  <a:lnTo>
                    <a:pt x="444615" y="816"/>
                  </a:lnTo>
                  <a:lnTo>
                    <a:pt x="446131" y="1866"/>
                  </a:lnTo>
                  <a:lnTo>
                    <a:pt x="447530" y="3615"/>
                  </a:lnTo>
                  <a:lnTo>
                    <a:pt x="448346" y="5714"/>
                  </a:lnTo>
                  <a:lnTo>
                    <a:pt x="448462" y="7696"/>
                  </a:lnTo>
                  <a:lnTo>
                    <a:pt x="447879" y="9911"/>
                  </a:lnTo>
                  <a:lnTo>
                    <a:pt x="307990" y="362641"/>
                  </a:lnTo>
                  <a:lnTo>
                    <a:pt x="306708" y="364973"/>
                  </a:lnTo>
                  <a:lnTo>
                    <a:pt x="305076" y="366955"/>
                  </a:lnTo>
                  <a:lnTo>
                    <a:pt x="303094" y="368588"/>
                  </a:lnTo>
                  <a:lnTo>
                    <a:pt x="300646" y="369870"/>
                  </a:lnTo>
                  <a:lnTo>
                    <a:pt x="298314" y="370570"/>
                  </a:lnTo>
                  <a:lnTo>
                    <a:pt x="295983" y="370803"/>
                  </a:lnTo>
                  <a:lnTo>
                    <a:pt x="293068" y="370453"/>
                  </a:lnTo>
                  <a:lnTo>
                    <a:pt x="290387" y="369404"/>
                  </a:lnTo>
                  <a:lnTo>
                    <a:pt x="148982" y="302123"/>
                  </a:lnTo>
                  <a:lnTo>
                    <a:pt x="347858" y="102379"/>
                  </a:lnTo>
                  <a:lnTo>
                    <a:pt x="120771" y="288830"/>
                  </a:lnTo>
                  <a:lnTo>
                    <a:pt x="7344" y="234842"/>
                  </a:lnTo>
                  <a:lnTo>
                    <a:pt x="4896" y="233209"/>
                  </a:lnTo>
                  <a:lnTo>
                    <a:pt x="2798" y="231227"/>
                  </a:lnTo>
                  <a:lnTo>
                    <a:pt x="1282" y="228895"/>
                  </a:lnTo>
                  <a:lnTo>
                    <a:pt x="349" y="226213"/>
                  </a:lnTo>
                  <a:lnTo>
                    <a:pt x="0" y="223298"/>
                  </a:lnTo>
                  <a:lnTo>
                    <a:pt x="233" y="220499"/>
                  </a:lnTo>
                  <a:lnTo>
                    <a:pt x="1165" y="217701"/>
                  </a:lnTo>
                  <a:lnTo>
                    <a:pt x="2681" y="215252"/>
                  </a:lnTo>
                  <a:lnTo>
                    <a:pt x="4779" y="213270"/>
                  </a:lnTo>
                  <a:lnTo>
                    <a:pt x="7227" y="211754"/>
                  </a:lnTo>
                  <a:lnTo>
                    <a:pt x="437971" y="583"/>
                  </a:lnTo>
                  <a:lnTo>
                    <a:pt x="439603" y="117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109" name="그룹 108"/>
          <p:cNvGrpSpPr/>
          <p:nvPr/>
        </p:nvGrpSpPr>
        <p:grpSpPr>
          <a:xfrm>
            <a:off x="5605774" y="5026093"/>
            <a:ext cx="297912" cy="297912"/>
            <a:chOff x="5409599" y="5291705"/>
            <a:chExt cx="434396" cy="434396"/>
          </a:xfrm>
        </p:grpSpPr>
        <p:sp>
          <p:nvSpPr>
            <p:cNvPr id="99" name="타원 98"/>
            <p:cNvSpPr/>
            <p:nvPr/>
          </p:nvSpPr>
          <p:spPr>
            <a:xfrm>
              <a:off x="5409599" y="5291705"/>
              <a:ext cx="434396" cy="43439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2" name="Freeform 36"/>
            <p:cNvSpPr>
              <a:spLocks noEditPoints="1"/>
            </p:cNvSpPr>
            <p:nvPr/>
          </p:nvSpPr>
          <p:spPr bwMode="auto">
            <a:xfrm>
              <a:off x="5555843" y="5401511"/>
              <a:ext cx="138798" cy="233446"/>
            </a:xfrm>
            <a:custGeom>
              <a:avLst/>
              <a:gdLst>
                <a:gd name="T0" fmla="*/ 937 w 1926"/>
                <a:gd name="T1" fmla="*/ 3639 h 4045"/>
                <a:gd name="T2" fmla="*/ 893 w 1926"/>
                <a:gd name="T3" fmla="*/ 3665 h 4045"/>
                <a:gd name="T4" fmla="*/ 863 w 1926"/>
                <a:gd name="T5" fmla="*/ 3712 h 4045"/>
                <a:gd name="T6" fmla="*/ 851 w 1926"/>
                <a:gd name="T7" fmla="*/ 3772 h 4045"/>
                <a:gd name="T8" fmla="*/ 863 w 1926"/>
                <a:gd name="T9" fmla="*/ 3832 h 4045"/>
                <a:gd name="T10" fmla="*/ 893 w 1926"/>
                <a:gd name="T11" fmla="*/ 3878 h 4045"/>
                <a:gd name="T12" fmla="*/ 937 w 1926"/>
                <a:gd name="T13" fmla="*/ 3905 h 4045"/>
                <a:gd name="T14" fmla="*/ 988 w 1926"/>
                <a:gd name="T15" fmla="*/ 3905 h 4045"/>
                <a:gd name="T16" fmla="*/ 1033 w 1926"/>
                <a:gd name="T17" fmla="*/ 3878 h 4045"/>
                <a:gd name="T18" fmla="*/ 1064 w 1926"/>
                <a:gd name="T19" fmla="*/ 3832 h 4045"/>
                <a:gd name="T20" fmla="*/ 1075 w 1926"/>
                <a:gd name="T21" fmla="*/ 3772 h 4045"/>
                <a:gd name="T22" fmla="*/ 1064 w 1926"/>
                <a:gd name="T23" fmla="*/ 3712 h 4045"/>
                <a:gd name="T24" fmla="*/ 1033 w 1926"/>
                <a:gd name="T25" fmla="*/ 3665 h 4045"/>
                <a:gd name="T26" fmla="*/ 988 w 1926"/>
                <a:gd name="T27" fmla="*/ 3639 h 4045"/>
                <a:gd name="T28" fmla="*/ 156 w 1926"/>
                <a:gd name="T29" fmla="*/ 434 h 4045"/>
                <a:gd name="T30" fmla="*/ 1770 w 1926"/>
                <a:gd name="T31" fmla="*/ 3540 h 4045"/>
                <a:gd name="T32" fmla="*/ 156 w 1926"/>
                <a:gd name="T33" fmla="*/ 434 h 4045"/>
                <a:gd name="T34" fmla="*/ 716 w 1926"/>
                <a:gd name="T35" fmla="*/ 200 h 4045"/>
                <a:gd name="T36" fmla="*/ 701 w 1926"/>
                <a:gd name="T37" fmla="*/ 217 h 4045"/>
                <a:gd name="T38" fmla="*/ 701 w 1926"/>
                <a:gd name="T39" fmla="*/ 243 h 4045"/>
                <a:gd name="T40" fmla="*/ 716 w 1926"/>
                <a:gd name="T41" fmla="*/ 260 h 4045"/>
                <a:gd name="T42" fmla="*/ 1199 w 1926"/>
                <a:gd name="T43" fmla="*/ 262 h 4045"/>
                <a:gd name="T44" fmla="*/ 1218 w 1926"/>
                <a:gd name="T45" fmla="*/ 254 h 4045"/>
                <a:gd name="T46" fmla="*/ 1226 w 1926"/>
                <a:gd name="T47" fmla="*/ 230 h 4045"/>
                <a:gd name="T48" fmla="*/ 1218 w 1926"/>
                <a:gd name="T49" fmla="*/ 207 h 4045"/>
                <a:gd name="T50" fmla="*/ 1199 w 1926"/>
                <a:gd name="T51" fmla="*/ 197 h 4045"/>
                <a:gd name="T52" fmla="*/ 224 w 1926"/>
                <a:gd name="T53" fmla="*/ 0 h 4045"/>
                <a:gd name="T54" fmla="*/ 1738 w 1926"/>
                <a:gd name="T55" fmla="*/ 4 h 4045"/>
                <a:gd name="T56" fmla="*/ 1805 w 1926"/>
                <a:gd name="T57" fmla="*/ 31 h 4045"/>
                <a:gd name="T58" fmla="*/ 1860 w 1926"/>
                <a:gd name="T59" fmla="*/ 81 h 4045"/>
                <a:gd name="T60" fmla="*/ 1900 w 1926"/>
                <a:gd name="T61" fmla="*/ 148 h 4045"/>
                <a:gd name="T62" fmla="*/ 1923 w 1926"/>
                <a:gd name="T63" fmla="*/ 229 h 4045"/>
                <a:gd name="T64" fmla="*/ 1926 w 1926"/>
                <a:gd name="T65" fmla="*/ 3772 h 4045"/>
                <a:gd name="T66" fmla="*/ 1915 w 1926"/>
                <a:gd name="T67" fmla="*/ 3857 h 4045"/>
                <a:gd name="T68" fmla="*/ 1882 w 1926"/>
                <a:gd name="T69" fmla="*/ 3932 h 4045"/>
                <a:gd name="T70" fmla="*/ 1834 w 1926"/>
                <a:gd name="T71" fmla="*/ 3992 h 4045"/>
                <a:gd name="T72" fmla="*/ 1773 w 1926"/>
                <a:gd name="T73" fmla="*/ 4032 h 4045"/>
                <a:gd name="T74" fmla="*/ 1702 w 1926"/>
                <a:gd name="T75" fmla="*/ 4045 h 4045"/>
                <a:gd name="T76" fmla="*/ 188 w 1926"/>
                <a:gd name="T77" fmla="*/ 4041 h 4045"/>
                <a:gd name="T78" fmla="*/ 122 w 1926"/>
                <a:gd name="T79" fmla="*/ 4014 h 4045"/>
                <a:gd name="T80" fmla="*/ 66 w 1926"/>
                <a:gd name="T81" fmla="*/ 3964 h 4045"/>
                <a:gd name="T82" fmla="*/ 25 w 1926"/>
                <a:gd name="T83" fmla="*/ 3897 h 4045"/>
                <a:gd name="T84" fmla="*/ 3 w 1926"/>
                <a:gd name="T85" fmla="*/ 3816 h 4045"/>
                <a:gd name="T86" fmla="*/ 0 w 1926"/>
                <a:gd name="T87" fmla="*/ 273 h 4045"/>
                <a:gd name="T88" fmla="*/ 12 w 1926"/>
                <a:gd name="T89" fmla="*/ 188 h 4045"/>
                <a:gd name="T90" fmla="*/ 43 w 1926"/>
                <a:gd name="T91" fmla="*/ 113 h 4045"/>
                <a:gd name="T92" fmla="*/ 92 w 1926"/>
                <a:gd name="T93" fmla="*/ 53 h 4045"/>
                <a:gd name="T94" fmla="*/ 154 w 1926"/>
                <a:gd name="T95" fmla="*/ 13 h 4045"/>
                <a:gd name="T96" fmla="*/ 224 w 1926"/>
                <a:gd name="T97" fmla="*/ 0 h 4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26" h="4045">
                  <a:moveTo>
                    <a:pt x="963" y="3636"/>
                  </a:moveTo>
                  <a:lnTo>
                    <a:pt x="937" y="3639"/>
                  </a:lnTo>
                  <a:lnTo>
                    <a:pt x="914" y="3649"/>
                  </a:lnTo>
                  <a:lnTo>
                    <a:pt x="893" y="3665"/>
                  </a:lnTo>
                  <a:lnTo>
                    <a:pt x="876" y="3686"/>
                  </a:lnTo>
                  <a:lnTo>
                    <a:pt x="863" y="3712"/>
                  </a:lnTo>
                  <a:lnTo>
                    <a:pt x="854" y="3741"/>
                  </a:lnTo>
                  <a:lnTo>
                    <a:pt x="851" y="3772"/>
                  </a:lnTo>
                  <a:lnTo>
                    <a:pt x="854" y="3804"/>
                  </a:lnTo>
                  <a:lnTo>
                    <a:pt x="863" y="3832"/>
                  </a:lnTo>
                  <a:lnTo>
                    <a:pt x="876" y="3857"/>
                  </a:lnTo>
                  <a:lnTo>
                    <a:pt x="893" y="3878"/>
                  </a:lnTo>
                  <a:lnTo>
                    <a:pt x="914" y="3894"/>
                  </a:lnTo>
                  <a:lnTo>
                    <a:pt x="937" y="3905"/>
                  </a:lnTo>
                  <a:lnTo>
                    <a:pt x="963" y="3909"/>
                  </a:lnTo>
                  <a:lnTo>
                    <a:pt x="988" y="3905"/>
                  </a:lnTo>
                  <a:lnTo>
                    <a:pt x="1013" y="3894"/>
                  </a:lnTo>
                  <a:lnTo>
                    <a:pt x="1033" y="3878"/>
                  </a:lnTo>
                  <a:lnTo>
                    <a:pt x="1051" y="3857"/>
                  </a:lnTo>
                  <a:lnTo>
                    <a:pt x="1064" y="3832"/>
                  </a:lnTo>
                  <a:lnTo>
                    <a:pt x="1072" y="3804"/>
                  </a:lnTo>
                  <a:lnTo>
                    <a:pt x="1075" y="3772"/>
                  </a:lnTo>
                  <a:lnTo>
                    <a:pt x="1072" y="3741"/>
                  </a:lnTo>
                  <a:lnTo>
                    <a:pt x="1064" y="3712"/>
                  </a:lnTo>
                  <a:lnTo>
                    <a:pt x="1051" y="3686"/>
                  </a:lnTo>
                  <a:lnTo>
                    <a:pt x="1033" y="3665"/>
                  </a:lnTo>
                  <a:lnTo>
                    <a:pt x="1013" y="3649"/>
                  </a:lnTo>
                  <a:lnTo>
                    <a:pt x="988" y="3639"/>
                  </a:lnTo>
                  <a:lnTo>
                    <a:pt x="963" y="3636"/>
                  </a:lnTo>
                  <a:close/>
                  <a:moveTo>
                    <a:pt x="156" y="434"/>
                  </a:moveTo>
                  <a:lnTo>
                    <a:pt x="156" y="3540"/>
                  </a:lnTo>
                  <a:lnTo>
                    <a:pt x="1770" y="3540"/>
                  </a:lnTo>
                  <a:lnTo>
                    <a:pt x="1770" y="434"/>
                  </a:lnTo>
                  <a:lnTo>
                    <a:pt x="156" y="434"/>
                  </a:lnTo>
                  <a:close/>
                  <a:moveTo>
                    <a:pt x="727" y="197"/>
                  </a:moveTo>
                  <a:lnTo>
                    <a:pt x="716" y="200"/>
                  </a:lnTo>
                  <a:lnTo>
                    <a:pt x="707" y="207"/>
                  </a:lnTo>
                  <a:lnTo>
                    <a:pt x="701" y="217"/>
                  </a:lnTo>
                  <a:lnTo>
                    <a:pt x="699" y="230"/>
                  </a:lnTo>
                  <a:lnTo>
                    <a:pt x="701" y="243"/>
                  </a:lnTo>
                  <a:lnTo>
                    <a:pt x="707" y="254"/>
                  </a:lnTo>
                  <a:lnTo>
                    <a:pt x="716" y="260"/>
                  </a:lnTo>
                  <a:lnTo>
                    <a:pt x="727" y="262"/>
                  </a:lnTo>
                  <a:lnTo>
                    <a:pt x="1199" y="262"/>
                  </a:lnTo>
                  <a:lnTo>
                    <a:pt x="1210" y="260"/>
                  </a:lnTo>
                  <a:lnTo>
                    <a:pt x="1218" y="254"/>
                  </a:lnTo>
                  <a:lnTo>
                    <a:pt x="1224" y="243"/>
                  </a:lnTo>
                  <a:lnTo>
                    <a:pt x="1226" y="230"/>
                  </a:lnTo>
                  <a:lnTo>
                    <a:pt x="1224" y="217"/>
                  </a:lnTo>
                  <a:lnTo>
                    <a:pt x="1218" y="207"/>
                  </a:lnTo>
                  <a:lnTo>
                    <a:pt x="1210" y="200"/>
                  </a:lnTo>
                  <a:lnTo>
                    <a:pt x="1199" y="197"/>
                  </a:lnTo>
                  <a:lnTo>
                    <a:pt x="727" y="197"/>
                  </a:lnTo>
                  <a:close/>
                  <a:moveTo>
                    <a:pt x="224" y="0"/>
                  </a:moveTo>
                  <a:lnTo>
                    <a:pt x="1702" y="0"/>
                  </a:lnTo>
                  <a:lnTo>
                    <a:pt x="1738" y="4"/>
                  </a:lnTo>
                  <a:lnTo>
                    <a:pt x="1773" y="13"/>
                  </a:lnTo>
                  <a:lnTo>
                    <a:pt x="1805" y="31"/>
                  </a:lnTo>
                  <a:lnTo>
                    <a:pt x="1834" y="53"/>
                  </a:lnTo>
                  <a:lnTo>
                    <a:pt x="1860" y="81"/>
                  </a:lnTo>
                  <a:lnTo>
                    <a:pt x="1882" y="113"/>
                  </a:lnTo>
                  <a:lnTo>
                    <a:pt x="1900" y="148"/>
                  </a:lnTo>
                  <a:lnTo>
                    <a:pt x="1915" y="188"/>
                  </a:lnTo>
                  <a:lnTo>
                    <a:pt x="1923" y="229"/>
                  </a:lnTo>
                  <a:lnTo>
                    <a:pt x="1926" y="273"/>
                  </a:lnTo>
                  <a:lnTo>
                    <a:pt x="1926" y="3772"/>
                  </a:lnTo>
                  <a:lnTo>
                    <a:pt x="1923" y="3816"/>
                  </a:lnTo>
                  <a:lnTo>
                    <a:pt x="1915" y="3857"/>
                  </a:lnTo>
                  <a:lnTo>
                    <a:pt x="1900" y="3897"/>
                  </a:lnTo>
                  <a:lnTo>
                    <a:pt x="1882" y="3932"/>
                  </a:lnTo>
                  <a:lnTo>
                    <a:pt x="1860" y="3964"/>
                  </a:lnTo>
                  <a:lnTo>
                    <a:pt x="1834" y="3992"/>
                  </a:lnTo>
                  <a:lnTo>
                    <a:pt x="1805" y="4014"/>
                  </a:lnTo>
                  <a:lnTo>
                    <a:pt x="1773" y="4032"/>
                  </a:lnTo>
                  <a:lnTo>
                    <a:pt x="1738" y="4041"/>
                  </a:lnTo>
                  <a:lnTo>
                    <a:pt x="1702" y="4045"/>
                  </a:lnTo>
                  <a:lnTo>
                    <a:pt x="224" y="4045"/>
                  </a:lnTo>
                  <a:lnTo>
                    <a:pt x="188" y="4041"/>
                  </a:lnTo>
                  <a:lnTo>
                    <a:pt x="154" y="4032"/>
                  </a:lnTo>
                  <a:lnTo>
                    <a:pt x="122" y="4014"/>
                  </a:lnTo>
                  <a:lnTo>
                    <a:pt x="92" y="3992"/>
                  </a:lnTo>
                  <a:lnTo>
                    <a:pt x="66" y="3964"/>
                  </a:lnTo>
                  <a:lnTo>
                    <a:pt x="43" y="3932"/>
                  </a:lnTo>
                  <a:lnTo>
                    <a:pt x="25" y="3897"/>
                  </a:lnTo>
                  <a:lnTo>
                    <a:pt x="12" y="3857"/>
                  </a:lnTo>
                  <a:lnTo>
                    <a:pt x="3" y="3816"/>
                  </a:lnTo>
                  <a:lnTo>
                    <a:pt x="0" y="3772"/>
                  </a:lnTo>
                  <a:lnTo>
                    <a:pt x="0" y="273"/>
                  </a:lnTo>
                  <a:lnTo>
                    <a:pt x="3" y="229"/>
                  </a:lnTo>
                  <a:lnTo>
                    <a:pt x="12" y="188"/>
                  </a:lnTo>
                  <a:lnTo>
                    <a:pt x="25" y="148"/>
                  </a:lnTo>
                  <a:lnTo>
                    <a:pt x="43" y="113"/>
                  </a:lnTo>
                  <a:lnTo>
                    <a:pt x="66" y="81"/>
                  </a:lnTo>
                  <a:lnTo>
                    <a:pt x="92" y="53"/>
                  </a:lnTo>
                  <a:lnTo>
                    <a:pt x="122" y="31"/>
                  </a:lnTo>
                  <a:lnTo>
                    <a:pt x="154" y="13"/>
                  </a:lnTo>
                  <a:lnTo>
                    <a:pt x="188" y="4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+mn-ea"/>
              </a:endParaRPr>
            </a:p>
          </p:txBody>
        </p:sp>
      </p:grpSp>
      <p:grpSp>
        <p:nvGrpSpPr>
          <p:cNvPr id="110" name="그룹 109"/>
          <p:cNvGrpSpPr/>
          <p:nvPr/>
        </p:nvGrpSpPr>
        <p:grpSpPr>
          <a:xfrm>
            <a:off x="5605774" y="5457622"/>
            <a:ext cx="297912" cy="297912"/>
            <a:chOff x="5424578" y="5936594"/>
            <a:chExt cx="434396" cy="434396"/>
          </a:xfrm>
        </p:grpSpPr>
        <p:sp>
          <p:nvSpPr>
            <p:cNvPr id="106" name="타원 105"/>
            <p:cNvSpPr/>
            <p:nvPr/>
          </p:nvSpPr>
          <p:spPr>
            <a:xfrm>
              <a:off x="5424578" y="5936594"/>
              <a:ext cx="434396" cy="434396"/>
            </a:xfrm>
            <a:prstGeom prst="ellipse">
              <a:avLst/>
            </a:prstGeom>
            <a:solidFill>
              <a:srgbClr val="6A799A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3" name="Group 39"/>
            <p:cNvGrpSpPr>
              <a:grpSpLocks noChangeAspect="1"/>
            </p:cNvGrpSpPr>
            <p:nvPr/>
          </p:nvGrpSpPr>
          <p:grpSpPr bwMode="auto">
            <a:xfrm>
              <a:off x="5548340" y="6078235"/>
              <a:ext cx="186872" cy="151113"/>
              <a:chOff x="5919" y="4283"/>
              <a:chExt cx="324" cy="262"/>
            </a:xfrm>
            <a:solidFill>
              <a:schemeClr val="bg1"/>
            </a:solidFill>
          </p:grpSpPr>
          <p:sp>
            <p:nvSpPr>
              <p:cNvPr id="94" name="Freeform 41"/>
              <p:cNvSpPr>
                <a:spLocks/>
              </p:cNvSpPr>
              <p:nvPr/>
            </p:nvSpPr>
            <p:spPr bwMode="auto">
              <a:xfrm>
                <a:off x="6065" y="4421"/>
                <a:ext cx="32" cy="38"/>
              </a:xfrm>
              <a:custGeom>
                <a:avLst/>
                <a:gdLst>
                  <a:gd name="T0" fmla="*/ 175 w 349"/>
                  <a:gd name="T1" fmla="*/ 0 h 421"/>
                  <a:gd name="T2" fmla="*/ 206 w 349"/>
                  <a:gd name="T3" fmla="*/ 2 h 421"/>
                  <a:gd name="T4" fmla="*/ 235 w 349"/>
                  <a:gd name="T5" fmla="*/ 9 h 421"/>
                  <a:gd name="T6" fmla="*/ 263 w 349"/>
                  <a:gd name="T7" fmla="*/ 22 h 421"/>
                  <a:gd name="T8" fmla="*/ 287 w 349"/>
                  <a:gd name="T9" fmla="*/ 40 h 421"/>
                  <a:gd name="T10" fmla="*/ 308 w 349"/>
                  <a:gd name="T11" fmla="*/ 60 h 421"/>
                  <a:gd name="T12" fmla="*/ 326 w 349"/>
                  <a:gd name="T13" fmla="*/ 84 h 421"/>
                  <a:gd name="T14" fmla="*/ 338 w 349"/>
                  <a:gd name="T15" fmla="*/ 111 h 421"/>
                  <a:gd name="T16" fmla="*/ 346 w 349"/>
                  <a:gd name="T17" fmla="*/ 140 h 421"/>
                  <a:gd name="T18" fmla="*/ 349 w 349"/>
                  <a:gd name="T19" fmla="*/ 171 h 421"/>
                  <a:gd name="T20" fmla="*/ 349 w 349"/>
                  <a:gd name="T21" fmla="*/ 249 h 421"/>
                  <a:gd name="T22" fmla="*/ 346 w 349"/>
                  <a:gd name="T23" fmla="*/ 280 h 421"/>
                  <a:gd name="T24" fmla="*/ 338 w 349"/>
                  <a:gd name="T25" fmla="*/ 309 h 421"/>
                  <a:gd name="T26" fmla="*/ 326 w 349"/>
                  <a:gd name="T27" fmla="*/ 336 h 421"/>
                  <a:gd name="T28" fmla="*/ 308 w 349"/>
                  <a:gd name="T29" fmla="*/ 360 h 421"/>
                  <a:gd name="T30" fmla="*/ 287 w 349"/>
                  <a:gd name="T31" fmla="*/ 381 h 421"/>
                  <a:gd name="T32" fmla="*/ 263 w 349"/>
                  <a:gd name="T33" fmla="*/ 398 h 421"/>
                  <a:gd name="T34" fmla="*/ 235 w 349"/>
                  <a:gd name="T35" fmla="*/ 410 h 421"/>
                  <a:gd name="T36" fmla="*/ 206 w 349"/>
                  <a:gd name="T37" fmla="*/ 419 h 421"/>
                  <a:gd name="T38" fmla="*/ 175 w 349"/>
                  <a:gd name="T39" fmla="*/ 421 h 421"/>
                  <a:gd name="T40" fmla="*/ 143 w 349"/>
                  <a:gd name="T41" fmla="*/ 419 h 421"/>
                  <a:gd name="T42" fmla="*/ 113 w 349"/>
                  <a:gd name="T43" fmla="*/ 410 h 421"/>
                  <a:gd name="T44" fmla="*/ 87 w 349"/>
                  <a:gd name="T45" fmla="*/ 398 h 421"/>
                  <a:gd name="T46" fmla="*/ 62 w 349"/>
                  <a:gd name="T47" fmla="*/ 381 h 421"/>
                  <a:gd name="T48" fmla="*/ 41 w 349"/>
                  <a:gd name="T49" fmla="*/ 360 h 421"/>
                  <a:gd name="T50" fmla="*/ 24 w 349"/>
                  <a:gd name="T51" fmla="*/ 336 h 421"/>
                  <a:gd name="T52" fmla="*/ 11 w 349"/>
                  <a:gd name="T53" fmla="*/ 309 h 421"/>
                  <a:gd name="T54" fmla="*/ 3 w 349"/>
                  <a:gd name="T55" fmla="*/ 280 h 421"/>
                  <a:gd name="T56" fmla="*/ 0 w 349"/>
                  <a:gd name="T57" fmla="*/ 249 h 421"/>
                  <a:gd name="T58" fmla="*/ 0 w 349"/>
                  <a:gd name="T59" fmla="*/ 171 h 421"/>
                  <a:gd name="T60" fmla="*/ 3 w 349"/>
                  <a:gd name="T61" fmla="*/ 140 h 421"/>
                  <a:gd name="T62" fmla="*/ 11 w 349"/>
                  <a:gd name="T63" fmla="*/ 111 h 421"/>
                  <a:gd name="T64" fmla="*/ 24 w 349"/>
                  <a:gd name="T65" fmla="*/ 84 h 421"/>
                  <a:gd name="T66" fmla="*/ 41 w 349"/>
                  <a:gd name="T67" fmla="*/ 60 h 421"/>
                  <a:gd name="T68" fmla="*/ 62 w 349"/>
                  <a:gd name="T69" fmla="*/ 40 h 421"/>
                  <a:gd name="T70" fmla="*/ 87 w 349"/>
                  <a:gd name="T71" fmla="*/ 22 h 421"/>
                  <a:gd name="T72" fmla="*/ 113 w 349"/>
                  <a:gd name="T73" fmla="*/ 9 h 421"/>
                  <a:gd name="T74" fmla="*/ 143 w 349"/>
                  <a:gd name="T75" fmla="*/ 2 h 421"/>
                  <a:gd name="T76" fmla="*/ 175 w 349"/>
                  <a:gd name="T77" fmla="*/ 0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349" h="421">
                    <a:moveTo>
                      <a:pt x="175" y="0"/>
                    </a:moveTo>
                    <a:lnTo>
                      <a:pt x="206" y="2"/>
                    </a:lnTo>
                    <a:lnTo>
                      <a:pt x="235" y="9"/>
                    </a:lnTo>
                    <a:lnTo>
                      <a:pt x="263" y="22"/>
                    </a:lnTo>
                    <a:lnTo>
                      <a:pt x="287" y="40"/>
                    </a:lnTo>
                    <a:lnTo>
                      <a:pt x="308" y="60"/>
                    </a:lnTo>
                    <a:lnTo>
                      <a:pt x="326" y="84"/>
                    </a:lnTo>
                    <a:lnTo>
                      <a:pt x="338" y="111"/>
                    </a:lnTo>
                    <a:lnTo>
                      <a:pt x="346" y="140"/>
                    </a:lnTo>
                    <a:lnTo>
                      <a:pt x="349" y="171"/>
                    </a:lnTo>
                    <a:lnTo>
                      <a:pt x="349" y="249"/>
                    </a:lnTo>
                    <a:lnTo>
                      <a:pt x="346" y="280"/>
                    </a:lnTo>
                    <a:lnTo>
                      <a:pt x="338" y="309"/>
                    </a:lnTo>
                    <a:lnTo>
                      <a:pt x="326" y="336"/>
                    </a:lnTo>
                    <a:lnTo>
                      <a:pt x="308" y="360"/>
                    </a:lnTo>
                    <a:lnTo>
                      <a:pt x="287" y="381"/>
                    </a:lnTo>
                    <a:lnTo>
                      <a:pt x="263" y="398"/>
                    </a:lnTo>
                    <a:lnTo>
                      <a:pt x="235" y="410"/>
                    </a:lnTo>
                    <a:lnTo>
                      <a:pt x="206" y="419"/>
                    </a:lnTo>
                    <a:lnTo>
                      <a:pt x="175" y="421"/>
                    </a:lnTo>
                    <a:lnTo>
                      <a:pt x="143" y="419"/>
                    </a:lnTo>
                    <a:lnTo>
                      <a:pt x="113" y="410"/>
                    </a:lnTo>
                    <a:lnTo>
                      <a:pt x="87" y="398"/>
                    </a:lnTo>
                    <a:lnTo>
                      <a:pt x="62" y="381"/>
                    </a:lnTo>
                    <a:lnTo>
                      <a:pt x="41" y="360"/>
                    </a:lnTo>
                    <a:lnTo>
                      <a:pt x="24" y="336"/>
                    </a:lnTo>
                    <a:lnTo>
                      <a:pt x="11" y="309"/>
                    </a:lnTo>
                    <a:lnTo>
                      <a:pt x="3" y="280"/>
                    </a:lnTo>
                    <a:lnTo>
                      <a:pt x="0" y="249"/>
                    </a:lnTo>
                    <a:lnTo>
                      <a:pt x="0" y="171"/>
                    </a:lnTo>
                    <a:lnTo>
                      <a:pt x="3" y="140"/>
                    </a:lnTo>
                    <a:lnTo>
                      <a:pt x="11" y="111"/>
                    </a:lnTo>
                    <a:lnTo>
                      <a:pt x="24" y="84"/>
                    </a:lnTo>
                    <a:lnTo>
                      <a:pt x="41" y="60"/>
                    </a:lnTo>
                    <a:lnTo>
                      <a:pt x="62" y="40"/>
                    </a:lnTo>
                    <a:lnTo>
                      <a:pt x="87" y="22"/>
                    </a:lnTo>
                    <a:lnTo>
                      <a:pt x="113" y="9"/>
                    </a:lnTo>
                    <a:lnTo>
                      <a:pt x="143" y="2"/>
                    </a:lnTo>
                    <a:lnTo>
                      <a:pt x="17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95" name="Freeform 42"/>
              <p:cNvSpPr>
                <a:spLocks/>
              </p:cNvSpPr>
              <p:nvPr/>
            </p:nvSpPr>
            <p:spPr bwMode="auto">
              <a:xfrm>
                <a:off x="5926" y="4448"/>
                <a:ext cx="310" cy="97"/>
              </a:xfrm>
              <a:custGeom>
                <a:avLst/>
                <a:gdLst>
                  <a:gd name="T0" fmla="*/ 0 w 3415"/>
                  <a:gd name="T1" fmla="*/ 0 h 1067"/>
                  <a:gd name="T2" fmla="*/ 49 w 3415"/>
                  <a:gd name="T3" fmla="*/ 20 h 1067"/>
                  <a:gd name="T4" fmla="*/ 101 w 3415"/>
                  <a:gd name="T5" fmla="*/ 35 h 1067"/>
                  <a:gd name="T6" fmla="*/ 156 w 3415"/>
                  <a:gd name="T7" fmla="*/ 45 h 1067"/>
                  <a:gd name="T8" fmla="*/ 211 w 3415"/>
                  <a:gd name="T9" fmla="*/ 48 h 1067"/>
                  <a:gd name="T10" fmla="*/ 1413 w 3415"/>
                  <a:gd name="T11" fmla="*/ 48 h 1067"/>
                  <a:gd name="T12" fmla="*/ 1428 w 3415"/>
                  <a:gd name="T13" fmla="*/ 88 h 1067"/>
                  <a:gd name="T14" fmla="*/ 1449 w 3415"/>
                  <a:gd name="T15" fmla="*/ 125 h 1067"/>
                  <a:gd name="T16" fmla="*/ 1476 w 3415"/>
                  <a:gd name="T17" fmla="*/ 160 h 1067"/>
                  <a:gd name="T18" fmla="*/ 1507 w 3415"/>
                  <a:gd name="T19" fmla="*/ 189 h 1067"/>
                  <a:gd name="T20" fmla="*/ 1541 w 3415"/>
                  <a:gd name="T21" fmla="*/ 215 h 1067"/>
                  <a:gd name="T22" fmla="*/ 1578 w 3415"/>
                  <a:gd name="T23" fmla="*/ 236 h 1067"/>
                  <a:gd name="T24" fmla="*/ 1619 w 3415"/>
                  <a:gd name="T25" fmla="*/ 251 h 1067"/>
                  <a:gd name="T26" fmla="*/ 1662 w 3415"/>
                  <a:gd name="T27" fmla="*/ 261 h 1067"/>
                  <a:gd name="T28" fmla="*/ 1708 w 3415"/>
                  <a:gd name="T29" fmla="*/ 264 h 1067"/>
                  <a:gd name="T30" fmla="*/ 1753 w 3415"/>
                  <a:gd name="T31" fmla="*/ 261 h 1067"/>
                  <a:gd name="T32" fmla="*/ 1796 w 3415"/>
                  <a:gd name="T33" fmla="*/ 251 h 1067"/>
                  <a:gd name="T34" fmla="*/ 1837 w 3415"/>
                  <a:gd name="T35" fmla="*/ 236 h 1067"/>
                  <a:gd name="T36" fmla="*/ 1875 w 3415"/>
                  <a:gd name="T37" fmla="*/ 215 h 1067"/>
                  <a:gd name="T38" fmla="*/ 1909 w 3415"/>
                  <a:gd name="T39" fmla="*/ 189 h 1067"/>
                  <a:gd name="T40" fmla="*/ 1939 w 3415"/>
                  <a:gd name="T41" fmla="*/ 160 h 1067"/>
                  <a:gd name="T42" fmla="*/ 1965 w 3415"/>
                  <a:gd name="T43" fmla="*/ 125 h 1067"/>
                  <a:gd name="T44" fmla="*/ 1986 w 3415"/>
                  <a:gd name="T45" fmla="*/ 88 h 1067"/>
                  <a:gd name="T46" fmla="*/ 2002 w 3415"/>
                  <a:gd name="T47" fmla="*/ 48 h 1067"/>
                  <a:gd name="T48" fmla="*/ 3204 w 3415"/>
                  <a:gd name="T49" fmla="*/ 48 h 1067"/>
                  <a:gd name="T50" fmla="*/ 3260 w 3415"/>
                  <a:gd name="T51" fmla="*/ 45 h 1067"/>
                  <a:gd name="T52" fmla="*/ 3314 w 3415"/>
                  <a:gd name="T53" fmla="*/ 35 h 1067"/>
                  <a:gd name="T54" fmla="*/ 3366 w 3415"/>
                  <a:gd name="T55" fmla="*/ 20 h 1067"/>
                  <a:gd name="T56" fmla="*/ 3415 w 3415"/>
                  <a:gd name="T57" fmla="*/ 0 h 1067"/>
                  <a:gd name="T58" fmla="*/ 3415 w 3415"/>
                  <a:gd name="T59" fmla="*/ 787 h 1067"/>
                  <a:gd name="T60" fmla="*/ 3412 w 3415"/>
                  <a:gd name="T61" fmla="*/ 828 h 1067"/>
                  <a:gd name="T62" fmla="*/ 3403 w 3415"/>
                  <a:gd name="T63" fmla="*/ 867 h 1067"/>
                  <a:gd name="T64" fmla="*/ 3389 w 3415"/>
                  <a:gd name="T65" fmla="*/ 905 h 1067"/>
                  <a:gd name="T66" fmla="*/ 3370 w 3415"/>
                  <a:gd name="T67" fmla="*/ 939 h 1067"/>
                  <a:gd name="T68" fmla="*/ 3346 w 3415"/>
                  <a:gd name="T69" fmla="*/ 971 h 1067"/>
                  <a:gd name="T70" fmla="*/ 3317 w 3415"/>
                  <a:gd name="T71" fmla="*/ 998 h 1067"/>
                  <a:gd name="T72" fmla="*/ 3286 w 3415"/>
                  <a:gd name="T73" fmla="*/ 1022 h 1067"/>
                  <a:gd name="T74" fmla="*/ 3251 w 3415"/>
                  <a:gd name="T75" fmla="*/ 1041 h 1067"/>
                  <a:gd name="T76" fmla="*/ 3214 w 3415"/>
                  <a:gd name="T77" fmla="*/ 1055 h 1067"/>
                  <a:gd name="T78" fmla="*/ 3174 w 3415"/>
                  <a:gd name="T79" fmla="*/ 1064 h 1067"/>
                  <a:gd name="T80" fmla="*/ 3132 w 3415"/>
                  <a:gd name="T81" fmla="*/ 1067 h 1067"/>
                  <a:gd name="T82" fmla="*/ 283 w 3415"/>
                  <a:gd name="T83" fmla="*/ 1067 h 1067"/>
                  <a:gd name="T84" fmla="*/ 242 w 3415"/>
                  <a:gd name="T85" fmla="*/ 1064 h 1067"/>
                  <a:gd name="T86" fmla="*/ 201 w 3415"/>
                  <a:gd name="T87" fmla="*/ 1055 h 1067"/>
                  <a:gd name="T88" fmla="*/ 163 w 3415"/>
                  <a:gd name="T89" fmla="*/ 1041 h 1067"/>
                  <a:gd name="T90" fmla="*/ 129 w 3415"/>
                  <a:gd name="T91" fmla="*/ 1022 h 1067"/>
                  <a:gd name="T92" fmla="*/ 97 w 3415"/>
                  <a:gd name="T93" fmla="*/ 998 h 1067"/>
                  <a:gd name="T94" fmla="*/ 69 w 3415"/>
                  <a:gd name="T95" fmla="*/ 971 h 1067"/>
                  <a:gd name="T96" fmla="*/ 46 w 3415"/>
                  <a:gd name="T97" fmla="*/ 939 h 1067"/>
                  <a:gd name="T98" fmla="*/ 26 w 3415"/>
                  <a:gd name="T99" fmla="*/ 905 h 1067"/>
                  <a:gd name="T100" fmla="*/ 12 w 3415"/>
                  <a:gd name="T101" fmla="*/ 867 h 1067"/>
                  <a:gd name="T102" fmla="*/ 3 w 3415"/>
                  <a:gd name="T103" fmla="*/ 828 h 1067"/>
                  <a:gd name="T104" fmla="*/ 0 w 3415"/>
                  <a:gd name="T105" fmla="*/ 787 h 1067"/>
                  <a:gd name="T106" fmla="*/ 0 w 3415"/>
                  <a:gd name="T107" fmla="*/ 0 h 10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415" h="1067">
                    <a:moveTo>
                      <a:pt x="0" y="0"/>
                    </a:moveTo>
                    <a:lnTo>
                      <a:pt x="49" y="20"/>
                    </a:lnTo>
                    <a:lnTo>
                      <a:pt x="101" y="35"/>
                    </a:lnTo>
                    <a:lnTo>
                      <a:pt x="156" y="45"/>
                    </a:lnTo>
                    <a:lnTo>
                      <a:pt x="211" y="48"/>
                    </a:lnTo>
                    <a:lnTo>
                      <a:pt x="1413" y="48"/>
                    </a:lnTo>
                    <a:lnTo>
                      <a:pt x="1428" y="88"/>
                    </a:lnTo>
                    <a:lnTo>
                      <a:pt x="1449" y="125"/>
                    </a:lnTo>
                    <a:lnTo>
                      <a:pt x="1476" y="160"/>
                    </a:lnTo>
                    <a:lnTo>
                      <a:pt x="1507" y="189"/>
                    </a:lnTo>
                    <a:lnTo>
                      <a:pt x="1541" y="215"/>
                    </a:lnTo>
                    <a:lnTo>
                      <a:pt x="1578" y="236"/>
                    </a:lnTo>
                    <a:lnTo>
                      <a:pt x="1619" y="251"/>
                    </a:lnTo>
                    <a:lnTo>
                      <a:pt x="1662" y="261"/>
                    </a:lnTo>
                    <a:lnTo>
                      <a:pt x="1708" y="264"/>
                    </a:lnTo>
                    <a:lnTo>
                      <a:pt x="1753" y="261"/>
                    </a:lnTo>
                    <a:lnTo>
                      <a:pt x="1796" y="251"/>
                    </a:lnTo>
                    <a:lnTo>
                      <a:pt x="1837" y="236"/>
                    </a:lnTo>
                    <a:lnTo>
                      <a:pt x="1875" y="215"/>
                    </a:lnTo>
                    <a:lnTo>
                      <a:pt x="1909" y="189"/>
                    </a:lnTo>
                    <a:lnTo>
                      <a:pt x="1939" y="160"/>
                    </a:lnTo>
                    <a:lnTo>
                      <a:pt x="1965" y="125"/>
                    </a:lnTo>
                    <a:lnTo>
                      <a:pt x="1986" y="88"/>
                    </a:lnTo>
                    <a:lnTo>
                      <a:pt x="2002" y="48"/>
                    </a:lnTo>
                    <a:lnTo>
                      <a:pt x="3204" y="48"/>
                    </a:lnTo>
                    <a:lnTo>
                      <a:pt x="3260" y="45"/>
                    </a:lnTo>
                    <a:lnTo>
                      <a:pt x="3314" y="35"/>
                    </a:lnTo>
                    <a:lnTo>
                      <a:pt x="3366" y="20"/>
                    </a:lnTo>
                    <a:lnTo>
                      <a:pt x="3415" y="0"/>
                    </a:lnTo>
                    <a:lnTo>
                      <a:pt x="3415" y="787"/>
                    </a:lnTo>
                    <a:lnTo>
                      <a:pt x="3412" y="828"/>
                    </a:lnTo>
                    <a:lnTo>
                      <a:pt x="3403" y="867"/>
                    </a:lnTo>
                    <a:lnTo>
                      <a:pt x="3389" y="905"/>
                    </a:lnTo>
                    <a:lnTo>
                      <a:pt x="3370" y="939"/>
                    </a:lnTo>
                    <a:lnTo>
                      <a:pt x="3346" y="971"/>
                    </a:lnTo>
                    <a:lnTo>
                      <a:pt x="3317" y="998"/>
                    </a:lnTo>
                    <a:lnTo>
                      <a:pt x="3286" y="1022"/>
                    </a:lnTo>
                    <a:lnTo>
                      <a:pt x="3251" y="1041"/>
                    </a:lnTo>
                    <a:lnTo>
                      <a:pt x="3214" y="1055"/>
                    </a:lnTo>
                    <a:lnTo>
                      <a:pt x="3174" y="1064"/>
                    </a:lnTo>
                    <a:lnTo>
                      <a:pt x="3132" y="1067"/>
                    </a:lnTo>
                    <a:lnTo>
                      <a:pt x="283" y="1067"/>
                    </a:lnTo>
                    <a:lnTo>
                      <a:pt x="242" y="1064"/>
                    </a:lnTo>
                    <a:lnTo>
                      <a:pt x="201" y="1055"/>
                    </a:lnTo>
                    <a:lnTo>
                      <a:pt x="163" y="1041"/>
                    </a:lnTo>
                    <a:lnTo>
                      <a:pt x="129" y="1022"/>
                    </a:lnTo>
                    <a:lnTo>
                      <a:pt x="97" y="998"/>
                    </a:lnTo>
                    <a:lnTo>
                      <a:pt x="69" y="971"/>
                    </a:lnTo>
                    <a:lnTo>
                      <a:pt x="46" y="939"/>
                    </a:lnTo>
                    <a:lnTo>
                      <a:pt x="26" y="905"/>
                    </a:lnTo>
                    <a:lnTo>
                      <a:pt x="12" y="867"/>
                    </a:lnTo>
                    <a:lnTo>
                      <a:pt x="3" y="828"/>
                    </a:lnTo>
                    <a:lnTo>
                      <a:pt x="0" y="787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  <p:sp>
            <p:nvSpPr>
              <p:cNvPr id="96" name="Freeform 43"/>
              <p:cNvSpPr>
                <a:spLocks noEditPoints="1"/>
              </p:cNvSpPr>
              <p:nvPr/>
            </p:nvSpPr>
            <p:spPr bwMode="auto">
              <a:xfrm>
                <a:off x="5919" y="4283"/>
                <a:ext cx="324" cy="150"/>
              </a:xfrm>
              <a:custGeom>
                <a:avLst/>
                <a:gdLst>
                  <a:gd name="T0" fmla="*/ 1430 w 3559"/>
                  <a:gd name="T1" fmla="*/ 274 h 1653"/>
                  <a:gd name="T2" fmla="*/ 1331 w 3559"/>
                  <a:gd name="T3" fmla="*/ 327 h 1653"/>
                  <a:gd name="T4" fmla="*/ 1263 w 3559"/>
                  <a:gd name="T5" fmla="*/ 414 h 1653"/>
                  <a:gd name="T6" fmla="*/ 2297 w 3559"/>
                  <a:gd name="T7" fmla="*/ 414 h 1653"/>
                  <a:gd name="T8" fmla="*/ 2228 w 3559"/>
                  <a:gd name="T9" fmla="*/ 327 h 1653"/>
                  <a:gd name="T10" fmla="*/ 2130 w 3559"/>
                  <a:gd name="T11" fmla="*/ 274 h 1653"/>
                  <a:gd name="T12" fmla="*/ 1507 w 3559"/>
                  <a:gd name="T13" fmla="*/ 262 h 1653"/>
                  <a:gd name="T14" fmla="*/ 2113 w 3559"/>
                  <a:gd name="T15" fmla="*/ 3 h 1653"/>
                  <a:gd name="T16" fmla="*/ 2283 w 3559"/>
                  <a:gd name="T17" fmla="*/ 51 h 1653"/>
                  <a:gd name="T18" fmla="*/ 2424 w 3559"/>
                  <a:gd name="T19" fmla="*/ 149 h 1653"/>
                  <a:gd name="T20" fmla="*/ 2528 w 3559"/>
                  <a:gd name="T21" fmla="*/ 283 h 1653"/>
                  <a:gd name="T22" fmla="*/ 2584 w 3559"/>
                  <a:gd name="T23" fmla="*/ 448 h 1653"/>
                  <a:gd name="T24" fmla="*/ 3348 w 3559"/>
                  <a:gd name="T25" fmla="*/ 460 h 1653"/>
                  <a:gd name="T26" fmla="*/ 3457 w 3559"/>
                  <a:gd name="T27" fmla="*/ 517 h 1653"/>
                  <a:gd name="T28" fmla="*/ 3531 w 3559"/>
                  <a:gd name="T29" fmla="*/ 610 h 1653"/>
                  <a:gd name="T30" fmla="*/ 3559 w 3559"/>
                  <a:gd name="T31" fmla="*/ 728 h 1653"/>
                  <a:gd name="T32" fmla="*/ 3546 w 3559"/>
                  <a:gd name="T33" fmla="*/ 1454 h 1653"/>
                  <a:gd name="T34" fmla="*/ 3489 w 3559"/>
                  <a:gd name="T35" fmla="*/ 1557 h 1653"/>
                  <a:gd name="T36" fmla="*/ 3395 w 3559"/>
                  <a:gd name="T37" fmla="*/ 1627 h 1653"/>
                  <a:gd name="T38" fmla="*/ 3276 w 3559"/>
                  <a:gd name="T39" fmla="*/ 1653 h 1653"/>
                  <a:gd name="T40" fmla="*/ 2072 w 3559"/>
                  <a:gd name="T41" fmla="*/ 1575 h 1653"/>
                  <a:gd name="T42" fmla="*/ 2019 w 3559"/>
                  <a:gd name="T43" fmla="*/ 1475 h 1653"/>
                  <a:gd name="T44" fmla="*/ 1987 w 3559"/>
                  <a:gd name="T45" fmla="*/ 1444 h 1653"/>
                  <a:gd name="T46" fmla="*/ 1933 w 3559"/>
                  <a:gd name="T47" fmla="*/ 1404 h 1653"/>
                  <a:gd name="T48" fmla="*/ 1882 w 3559"/>
                  <a:gd name="T49" fmla="*/ 1381 h 1653"/>
                  <a:gd name="T50" fmla="*/ 1840 w 3559"/>
                  <a:gd name="T51" fmla="*/ 1369 h 1653"/>
                  <a:gd name="T52" fmla="*/ 1748 w 3559"/>
                  <a:gd name="T53" fmla="*/ 1365 h 1653"/>
                  <a:gd name="T54" fmla="*/ 1692 w 3559"/>
                  <a:gd name="T55" fmla="*/ 1377 h 1653"/>
                  <a:gd name="T56" fmla="*/ 1643 w 3559"/>
                  <a:gd name="T57" fmla="*/ 1394 h 1653"/>
                  <a:gd name="T58" fmla="*/ 1616 w 3559"/>
                  <a:gd name="T59" fmla="*/ 1410 h 1653"/>
                  <a:gd name="T60" fmla="*/ 1572 w 3559"/>
                  <a:gd name="T61" fmla="*/ 1444 h 1653"/>
                  <a:gd name="T62" fmla="*/ 1540 w 3559"/>
                  <a:gd name="T63" fmla="*/ 1475 h 1653"/>
                  <a:gd name="T64" fmla="*/ 1486 w 3559"/>
                  <a:gd name="T65" fmla="*/ 1575 h 1653"/>
                  <a:gd name="T66" fmla="*/ 283 w 3559"/>
                  <a:gd name="T67" fmla="*/ 1653 h 1653"/>
                  <a:gd name="T68" fmla="*/ 164 w 3559"/>
                  <a:gd name="T69" fmla="*/ 1627 h 1653"/>
                  <a:gd name="T70" fmla="*/ 69 w 3559"/>
                  <a:gd name="T71" fmla="*/ 1557 h 1653"/>
                  <a:gd name="T72" fmla="*/ 12 w 3559"/>
                  <a:gd name="T73" fmla="*/ 1454 h 1653"/>
                  <a:gd name="T74" fmla="*/ 0 w 3559"/>
                  <a:gd name="T75" fmla="*/ 728 h 1653"/>
                  <a:gd name="T76" fmla="*/ 28 w 3559"/>
                  <a:gd name="T77" fmla="*/ 610 h 1653"/>
                  <a:gd name="T78" fmla="*/ 102 w 3559"/>
                  <a:gd name="T79" fmla="*/ 517 h 1653"/>
                  <a:gd name="T80" fmla="*/ 210 w 3559"/>
                  <a:gd name="T81" fmla="*/ 460 h 1653"/>
                  <a:gd name="T82" fmla="*/ 975 w 3559"/>
                  <a:gd name="T83" fmla="*/ 448 h 1653"/>
                  <a:gd name="T84" fmla="*/ 1031 w 3559"/>
                  <a:gd name="T85" fmla="*/ 283 h 1653"/>
                  <a:gd name="T86" fmla="*/ 1134 w 3559"/>
                  <a:gd name="T87" fmla="*/ 149 h 1653"/>
                  <a:gd name="T88" fmla="*/ 1276 w 3559"/>
                  <a:gd name="T89" fmla="*/ 51 h 1653"/>
                  <a:gd name="T90" fmla="*/ 1445 w 3559"/>
                  <a:gd name="T91" fmla="*/ 3 h 1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59" h="1653">
                    <a:moveTo>
                      <a:pt x="1507" y="262"/>
                    </a:moveTo>
                    <a:lnTo>
                      <a:pt x="1467" y="265"/>
                    </a:lnTo>
                    <a:lnTo>
                      <a:pt x="1430" y="274"/>
                    </a:lnTo>
                    <a:lnTo>
                      <a:pt x="1394" y="287"/>
                    </a:lnTo>
                    <a:lnTo>
                      <a:pt x="1361" y="304"/>
                    </a:lnTo>
                    <a:lnTo>
                      <a:pt x="1331" y="327"/>
                    </a:lnTo>
                    <a:lnTo>
                      <a:pt x="1305" y="352"/>
                    </a:lnTo>
                    <a:lnTo>
                      <a:pt x="1282" y="381"/>
                    </a:lnTo>
                    <a:lnTo>
                      <a:pt x="1263" y="414"/>
                    </a:lnTo>
                    <a:lnTo>
                      <a:pt x="1247" y="448"/>
                    </a:lnTo>
                    <a:lnTo>
                      <a:pt x="2311" y="448"/>
                    </a:lnTo>
                    <a:lnTo>
                      <a:pt x="2297" y="414"/>
                    </a:lnTo>
                    <a:lnTo>
                      <a:pt x="2278" y="381"/>
                    </a:lnTo>
                    <a:lnTo>
                      <a:pt x="2255" y="352"/>
                    </a:lnTo>
                    <a:lnTo>
                      <a:pt x="2228" y="327"/>
                    </a:lnTo>
                    <a:lnTo>
                      <a:pt x="2198" y="304"/>
                    </a:lnTo>
                    <a:lnTo>
                      <a:pt x="2165" y="287"/>
                    </a:lnTo>
                    <a:lnTo>
                      <a:pt x="2130" y="274"/>
                    </a:lnTo>
                    <a:lnTo>
                      <a:pt x="2091" y="265"/>
                    </a:lnTo>
                    <a:lnTo>
                      <a:pt x="2052" y="262"/>
                    </a:lnTo>
                    <a:lnTo>
                      <a:pt x="1507" y="262"/>
                    </a:lnTo>
                    <a:close/>
                    <a:moveTo>
                      <a:pt x="1507" y="0"/>
                    </a:moveTo>
                    <a:lnTo>
                      <a:pt x="2052" y="0"/>
                    </a:lnTo>
                    <a:lnTo>
                      <a:pt x="2113" y="3"/>
                    </a:lnTo>
                    <a:lnTo>
                      <a:pt x="2171" y="14"/>
                    </a:lnTo>
                    <a:lnTo>
                      <a:pt x="2229" y="29"/>
                    </a:lnTo>
                    <a:lnTo>
                      <a:pt x="2283" y="51"/>
                    </a:lnTo>
                    <a:lnTo>
                      <a:pt x="2333" y="79"/>
                    </a:lnTo>
                    <a:lnTo>
                      <a:pt x="2380" y="111"/>
                    </a:lnTo>
                    <a:lnTo>
                      <a:pt x="2424" y="149"/>
                    </a:lnTo>
                    <a:lnTo>
                      <a:pt x="2463" y="190"/>
                    </a:lnTo>
                    <a:lnTo>
                      <a:pt x="2498" y="235"/>
                    </a:lnTo>
                    <a:lnTo>
                      <a:pt x="2528" y="283"/>
                    </a:lnTo>
                    <a:lnTo>
                      <a:pt x="2552" y="336"/>
                    </a:lnTo>
                    <a:lnTo>
                      <a:pt x="2571" y="391"/>
                    </a:lnTo>
                    <a:lnTo>
                      <a:pt x="2584" y="448"/>
                    </a:lnTo>
                    <a:lnTo>
                      <a:pt x="3264" y="448"/>
                    </a:lnTo>
                    <a:lnTo>
                      <a:pt x="3308" y="452"/>
                    </a:lnTo>
                    <a:lnTo>
                      <a:pt x="3348" y="460"/>
                    </a:lnTo>
                    <a:lnTo>
                      <a:pt x="3388" y="474"/>
                    </a:lnTo>
                    <a:lnTo>
                      <a:pt x="3424" y="493"/>
                    </a:lnTo>
                    <a:lnTo>
                      <a:pt x="3457" y="517"/>
                    </a:lnTo>
                    <a:lnTo>
                      <a:pt x="3486" y="545"/>
                    </a:lnTo>
                    <a:lnTo>
                      <a:pt x="3511" y="575"/>
                    </a:lnTo>
                    <a:lnTo>
                      <a:pt x="3531" y="610"/>
                    </a:lnTo>
                    <a:lnTo>
                      <a:pt x="3546" y="647"/>
                    </a:lnTo>
                    <a:lnTo>
                      <a:pt x="3555" y="687"/>
                    </a:lnTo>
                    <a:lnTo>
                      <a:pt x="3559" y="728"/>
                    </a:lnTo>
                    <a:lnTo>
                      <a:pt x="3559" y="1373"/>
                    </a:lnTo>
                    <a:lnTo>
                      <a:pt x="3555" y="1415"/>
                    </a:lnTo>
                    <a:lnTo>
                      <a:pt x="3546" y="1454"/>
                    </a:lnTo>
                    <a:lnTo>
                      <a:pt x="3532" y="1492"/>
                    </a:lnTo>
                    <a:lnTo>
                      <a:pt x="3513" y="1525"/>
                    </a:lnTo>
                    <a:lnTo>
                      <a:pt x="3489" y="1557"/>
                    </a:lnTo>
                    <a:lnTo>
                      <a:pt x="3462" y="1584"/>
                    </a:lnTo>
                    <a:lnTo>
                      <a:pt x="3430" y="1608"/>
                    </a:lnTo>
                    <a:lnTo>
                      <a:pt x="3395" y="1627"/>
                    </a:lnTo>
                    <a:lnTo>
                      <a:pt x="3357" y="1641"/>
                    </a:lnTo>
                    <a:lnTo>
                      <a:pt x="3318" y="1650"/>
                    </a:lnTo>
                    <a:lnTo>
                      <a:pt x="3276" y="1653"/>
                    </a:lnTo>
                    <a:lnTo>
                      <a:pt x="2087" y="1653"/>
                    </a:lnTo>
                    <a:lnTo>
                      <a:pt x="2082" y="1613"/>
                    </a:lnTo>
                    <a:lnTo>
                      <a:pt x="2072" y="1575"/>
                    </a:lnTo>
                    <a:lnTo>
                      <a:pt x="2059" y="1539"/>
                    </a:lnTo>
                    <a:lnTo>
                      <a:pt x="2041" y="1507"/>
                    </a:lnTo>
                    <a:lnTo>
                      <a:pt x="2019" y="1475"/>
                    </a:lnTo>
                    <a:lnTo>
                      <a:pt x="1992" y="1448"/>
                    </a:lnTo>
                    <a:lnTo>
                      <a:pt x="1990" y="1446"/>
                    </a:lnTo>
                    <a:lnTo>
                      <a:pt x="1987" y="1444"/>
                    </a:lnTo>
                    <a:lnTo>
                      <a:pt x="1968" y="1428"/>
                    </a:lnTo>
                    <a:lnTo>
                      <a:pt x="1948" y="1412"/>
                    </a:lnTo>
                    <a:lnTo>
                      <a:pt x="1933" y="1404"/>
                    </a:lnTo>
                    <a:lnTo>
                      <a:pt x="1915" y="1395"/>
                    </a:lnTo>
                    <a:lnTo>
                      <a:pt x="1898" y="1386"/>
                    </a:lnTo>
                    <a:lnTo>
                      <a:pt x="1882" y="1381"/>
                    </a:lnTo>
                    <a:lnTo>
                      <a:pt x="1867" y="1377"/>
                    </a:lnTo>
                    <a:lnTo>
                      <a:pt x="1854" y="1372"/>
                    </a:lnTo>
                    <a:lnTo>
                      <a:pt x="1840" y="1369"/>
                    </a:lnTo>
                    <a:lnTo>
                      <a:pt x="1811" y="1365"/>
                    </a:lnTo>
                    <a:lnTo>
                      <a:pt x="1780" y="1362"/>
                    </a:lnTo>
                    <a:lnTo>
                      <a:pt x="1748" y="1365"/>
                    </a:lnTo>
                    <a:lnTo>
                      <a:pt x="1718" y="1369"/>
                    </a:lnTo>
                    <a:lnTo>
                      <a:pt x="1705" y="1372"/>
                    </a:lnTo>
                    <a:lnTo>
                      <a:pt x="1692" y="1377"/>
                    </a:lnTo>
                    <a:lnTo>
                      <a:pt x="1676" y="1381"/>
                    </a:lnTo>
                    <a:lnTo>
                      <a:pt x="1661" y="1386"/>
                    </a:lnTo>
                    <a:lnTo>
                      <a:pt x="1643" y="1394"/>
                    </a:lnTo>
                    <a:lnTo>
                      <a:pt x="1627" y="1404"/>
                    </a:lnTo>
                    <a:lnTo>
                      <a:pt x="1621" y="1407"/>
                    </a:lnTo>
                    <a:lnTo>
                      <a:pt x="1616" y="1410"/>
                    </a:lnTo>
                    <a:lnTo>
                      <a:pt x="1610" y="1412"/>
                    </a:lnTo>
                    <a:lnTo>
                      <a:pt x="1591" y="1428"/>
                    </a:lnTo>
                    <a:lnTo>
                      <a:pt x="1572" y="1444"/>
                    </a:lnTo>
                    <a:lnTo>
                      <a:pt x="1569" y="1446"/>
                    </a:lnTo>
                    <a:lnTo>
                      <a:pt x="1566" y="1448"/>
                    </a:lnTo>
                    <a:lnTo>
                      <a:pt x="1540" y="1475"/>
                    </a:lnTo>
                    <a:lnTo>
                      <a:pt x="1518" y="1507"/>
                    </a:lnTo>
                    <a:lnTo>
                      <a:pt x="1499" y="1539"/>
                    </a:lnTo>
                    <a:lnTo>
                      <a:pt x="1486" y="1575"/>
                    </a:lnTo>
                    <a:lnTo>
                      <a:pt x="1476" y="1613"/>
                    </a:lnTo>
                    <a:lnTo>
                      <a:pt x="1472" y="1653"/>
                    </a:lnTo>
                    <a:lnTo>
                      <a:pt x="283" y="1653"/>
                    </a:lnTo>
                    <a:lnTo>
                      <a:pt x="241" y="1650"/>
                    </a:lnTo>
                    <a:lnTo>
                      <a:pt x="201" y="1641"/>
                    </a:lnTo>
                    <a:lnTo>
                      <a:pt x="164" y="1627"/>
                    </a:lnTo>
                    <a:lnTo>
                      <a:pt x="129" y="1608"/>
                    </a:lnTo>
                    <a:lnTo>
                      <a:pt x="98" y="1584"/>
                    </a:lnTo>
                    <a:lnTo>
                      <a:pt x="69" y="1557"/>
                    </a:lnTo>
                    <a:lnTo>
                      <a:pt x="46" y="1525"/>
                    </a:lnTo>
                    <a:lnTo>
                      <a:pt x="26" y="1491"/>
                    </a:lnTo>
                    <a:lnTo>
                      <a:pt x="12" y="1454"/>
                    </a:lnTo>
                    <a:lnTo>
                      <a:pt x="3" y="1415"/>
                    </a:lnTo>
                    <a:lnTo>
                      <a:pt x="0" y="1373"/>
                    </a:lnTo>
                    <a:lnTo>
                      <a:pt x="0" y="728"/>
                    </a:lnTo>
                    <a:lnTo>
                      <a:pt x="3" y="687"/>
                    </a:lnTo>
                    <a:lnTo>
                      <a:pt x="12" y="647"/>
                    </a:lnTo>
                    <a:lnTo>
                      <a:pt x="28" y="610"/>
                    </a:lnTo>
                    <a:lnTo>
                      <a:pt x="47" y="575"/>
                    </a:lnTo>
                    <a:lnTo>
                      <a:pt x="73" y="545"/>
                    </a:lnTo>
                    <a:lnTo>
                      <a:pt x="102" y="517"/>
                    </a:lnTo>
                    <a:lnTo>
                      <a:pt x="134" y="493"/>
                    </a:lnTo>
                    <a:lnTo>
                      <a:pt x="171" y="474"/>
                    </a:lnTo>
                    <a:lnTo>
                      <a:pt x="210" y="460"/>
                    </a:lnTo>
                    <a:lnTo>
                      <a:pt x="252" y="452"/>
                    </a:lnTo>
                    <a:lnTo>
                      <a:pt x="295" y="448"/>
                    </a:lnTo>
                    <a:lnTo>
                      <a:pt x="975" y="448"/>
                    </a:lnTo>
                    <a:lnTo>
                      <a:pt x="988" y="391"/>
                    </a:lnTo>
                    <a:lnTo>
                      <a:pt x="1007" y="336"/>
                    </a:lnTo>
                    <a:lnTo>
                      <a:pt x="1031" y="283"/>
                    </a:lnTo>
                    <a:lnTo>
                      <a:pt x="1060" y="235"/>
                    </a:lnTo>
                    <a:lnTo>
                      <a:pt x="1096" y="190"/>
                    </a:lnTo>
                    <a:lnTo>
                      <a:pt x="1134" y="149"/>
                    </a:lnTo>
                    <a:lnTo>
                      <a:pt x="1178" y="111"/>
                    </a:lnTo>
                    <a:lnTo>
                      <a:pt x="1225" y="79"/>
                    </a:lnTo>
                    <a:lnTo>
                      <a:pt x="1276" y="51"/>
                    </a:lnTo>
                    <a:lnTo>
                      <a:pt x="1330" y="29"/>
                    </a:lnTo>
                    <a:lnTo>
                      <a:pt x="1387" y="14"/>
                    </a:lnTo>
                    <a:lnTo>
                      <a:pt x="1445" y="3"/>
                    </a:lnTo>
                    <a:lnTo>
                      <a:pt x="150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>
                  <a:solidFill>
                    <a:prstClr val="black"/>
                  </a:solidFill>
                  <a:latin typeface="+mn-ea"/>
                </a:endParaRPr>
              </a:p>
            </p:txBody>
          </p:sp>
        </p:grpSp>
      </p:grpSp>
      <p:grpSp>
        <p:nvGrpSpPr>
          <p:cNvPr id="123" name="그룹 122"/>
          <p:cNvGrpSpPr/>
          <p:nvPr/>
        </p:nvGrpSpPr>
        <p:grpSpPr>
          <a:xfrm>
            <a:off x="10556571" y="-8775"/>
            <a:ext cx="1635429" cy="1516654"/>
            <a:chOff x="10556571" y="-8775"/>
            <a:chExt cx="1635429" cy="1516654"/>
          </a:xfrm>
        </p:grpSpPr>
        <p:sp>
          <p:nvSpPr>
            <p:cNvPr id="117" name="자유형 116"/>
            <p:cNvSpPr/>
            <p:nvPr/>
          </p:nvSpPr>
          <p:spPr>
            <a:xfrm>
              <a:off x="10556571" y="-8775"/>
              <a:ext cx="1635429" cy="1516654"/>
            </a:xfrm>
            <a:custGeom>
              <a:avLst/>
              <a:gdLst>
                <a:gd name="connsiteX0" fmla="*/ 0 w 1635429"/>
                <a:gd name="connsiteY0" fmla="*/ 0 h 1516654"/>
                <a:gd name="connsiteX1" fmla="*/ 1635429 w 1635429"/>
                <a:gd name="connsiteY1" fmla="*/ 0 h 1516654"/>
                <a:gd name="connsiteX2" fmla="*/ 1635429 w 1635429"/>
                <a:gd name="connsiteY2" fmla="*/ 1510657 h 1516654"/>
                <a:gd name="connsiteX3" fmla="*/ 1516654 w 1635429"/>
                <a:gd name="connsiteY3" fmla="*/ 1516654 h 1516654"/>
                <a:gd name="connsiteX4" fmla="*/ 0 w 1635429"/>
                <a:gd name="connsiteY4" fmla="*/ 0 h 1516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429" h="1516654">
                  <a:moveTo>
                    <a:pt x="0" y="0"/>
                  </a:moveTo>
                  <a:lnTo>
                    <a:pt x="1635429" y="0"/>
                  </a:lnTo>
                  <a:lnTo>
                    <a:pt x="1635429" y="1510657"/>
                  </a:lnTo>
                  <a:lnTo>
                    <a:pt x="1516654" y="1516654"/>
                  </a:lnTo>
                  <a:cubicBezTo>
                    <a:pt x="679029" y="1516654"/>
                    <a:pt x="0" y="837625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57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타원 117"/>
            <p:cNvSpPr/>
            <p:nvPr/>
          </p:nvSpPr>
          <p:spPr>
            <a:xfrm>
              <a:off x="11236778" y="310156"/>
              <a:ext cx="305928" cy="305928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9" name="타원 118"/>
            <p:cNvSpPr/>
            <p:nvPr/>
          </p:nvSpPr>
          <p:spPr>
            <a:xfrm>
              <a:off x="11720583" y="351861"/>
              <a:ext cx="152964" cy="152964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타원 119"/>
            <p:cNvSpPr/>
            <p:nvPr/>
          </p:nvSpPr>
          <p:spPr>
            <a:xfrm>
              <a:off x="11478734" y="749552"/>
              <a:ext cx="152964" cy="152964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타원 120"/>
            <p:cNvSpPr/>
            <p:nvPr/>
          </p:nvSpPr>
          <p:spPr>
            <a:xfrm>
              <a:off x="11867407" y="675231"/>
              <a:ext cx="88884" cy="88884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2" name="타원 121"/>
            <p:cNvSpPr/>
            <p:nvPr/>
          </p:nvSpPr>
          <p:spPr>
            <a:xfrm>
              <a:off x="11956291" y="1002671"/>
              <a:ext cx="88884" cy="88884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157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701203" y="501120"/>
                <a:ext cx="520303" cy="52030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dirty="0">
                    <a:latin typeface="+mj-lt"/>
                  </a:rPr>
                  <a:t>8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806761" y="4813223"/>
            <a:ext cx="6155022" cy="1685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solidFill>
                  <a:srgbClr val="3A3A3A"/>
                </a:solidFill>
              </a:rPr>
              <a:t>UML </a:t>
            </a:r>
            <a:r>
              <a:rPr lang="ko-KR" altLang="en-US" sz="1400" b="1" dirty="0" smtClean="0">
                <a:solidFill>
                  <a:srgbClr val="3A3A3A"/>
                </a:solidFill>
              </a:rPr>
              <a:t>집합 관계 </a:t>
            </a:r>
            <a:endParaRPr lang="en-US" altLang="ko-KR" sz="1400" b="1" dirty="0" smtClean="0">
              <a:solidFill>
                <a:srgbClr val="3A3A3A"/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전체와 부분의 관계를 명확하게 명시하고자 할 때 사용하며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,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집약과 합성이 있다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628650" lvl="1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집약 관계는 한 객체가 다른 객체를 포함하는 것을 나타내며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,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전체 객체가 메모리에 사라져도 부분 객체는 사라지지 않는다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628650" lvl="1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합성 관계는 부분 객체가 전체 객체에 속하는 관계이다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따라서 전체 객체가 메모리에서 사라지면 부분 객체도 사라진다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239" y="1840237"/>
            <a:ext cx="4638934" cy="1948353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3023" y="1791581"/>
            <a:ext cx="4742955" cy="199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410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701203" y="501120"/>
                <a:ext cx="520303" cy="52030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dirty="0" smtClean="0">
                    <a:latin typeface="+mj-lt"/>
                  </a:rPr>
                  <a:t>9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806761" y="4813223"/>
            <a:ext cx="6155022" cy="1177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srgbClr val="3A3A3A"/>
                </a:solidFill>
              </a:rPr>
              <a:t>인터페이스와 실체와 관계 </a:t>
            </a:r>
            <a:endParaRPr lang="en-US" altLang="ko-KR" sz="1400" b="1" dirty="0" smtClean="0">
              <a:solidFill>
                <a:srgbClr val="3A3A3A"/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인터페이스 자체는 책임을 수행하는 객체가 아니며 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TV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리모콘이나 형광등 스위치 등이 이와 같은 책임들을 실제로 수행하는 객체이다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인터페이스와 이를 실제로 실현하는 객체는 분리해서 표현해야 함으로 위와같이 표현한다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759" y="1669855"/>
            <a:ext cx="38735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9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559445" y="477986"/>
                <a:ext cx="783731" cy="610236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smtClean="0">
                    <a:latin typeface="+mj-lt"/>
                  </a:rPr>
                  <a:t>10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6615" y="2360397"/>
            <a:ext cx="5885788" cy="315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6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559445" y="477986"/>
                <a:ext cx="783731" cy="610236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dirty="0" smtClean="0">
                    <a:latin typeface="+mj-lt"/>
                  </a:rPr>
                  <a:t>11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405" y="1440356"/>
            <a:ext cx="5906208" cy="521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45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799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자유형 21"/>
          <p:cNvSpPr/>
          <p:nvPr/>
        </p:nvSpPr>
        <p:spPr>
          <a:xfrm>
            <a:off x="0" y="4864796"/>
            <a:ext cx="12192000" cy="1993204"/>
          </a:xfrm>
          <a:custGeom>
            <a:avLst/>
            <a:gdLst>
              <a:gd name="connsiteX0" fmla="*/ 12053173 w 12192000"/>
              <a:gd name="connsiteY0" fmla="*/ 33073 h 1993204"/>
              <a:gd name="connsiteX1" fmla="*/ 12192000 w 12192000"/>
              <a:gd name="connsiteY1" fmla="*/ 40083 h 1993204"/>
              <a:gd name="connsiteX2" fmla="*/ 12192000 w 12192000"/>
              <a:gd name="connsiteY2" fmla="*/ 1993204 h 1993204"/>
              <a:gd name="connsiteX3" fmla="*/ 6600939 w 12192000"/>
              <a:gd name="connsiteY3" fmla="*/ 1993204 h 1993204"/>
              <a:gd name="connsiteX4" fmla="*/ 6610982 w 12192000"/>
              <a:gd name="connsiteY4" fmla="*/ 1981033 h 1993204"/>
              <a:gd name="connsiteX5" fmla="*/ 6985176 w 12192000"/>
              <a:gd name="connsiteY5" fmla="*/ 1826036 h 1993204"/>
              <a:gd name="connsiteX6" fmla="*/ 7068135 w 12192000"/>
              <a:gd name="connsiteY6" fmla="*/ 1834399 h 1993204"/>
              <a:gd name="connsiteX7" fmla="*/ 7072522 w 12192000"/>
              <a:gd name="connsiteY7" fmla="*/ 1829081 h 1993204"/>
              <a:gd name="connsiteX8" fmla="*/ 7514366 w 12192000"/>
              <a:gd name="connsiteY8" fmla="*/ 1646063 h 1993204"/>
              <a:gd name="connsiteX9" fmla="*/ 7640298 w 12192000"/>
              <a:gd name="connsiteY9" fmla="*/ 1658758 h 1993204"/>
              <a:gd name="connsiteX10" fmla="*/ 7694521 w 12192000"/>
              <a:gd name="connsiteY10" fmla="*/ 1675590 h 1993204"/>
              <a:gd name="connsiteX11" fmla="*/ 7736517 w 12192000"/>
              <a:gd name="connsiteY11" fmla="*/ 1598219 h 1993204"/>
              <a:gd name="connsiteX12" fmla="*/ 8269225 w 12192000"/>
              <a:gd name="connsiteY12" fmla="*/ 1314980 h 1993204"/>
              <a:gd name="connsiteX13" fmla="*/ 8861164 w 12192000"/>
              <a:gd name="connsiteY13" fmla="*/ 1707344 h 1993204"/>
              <a:gd name="connsiteX14" fmla="*/ 8891049 w 12192000"/>
              <a:gd name="connsiteY14" fmla="*/ 1803616 h 1993204"/>
              <a:gd name="connsiteX15" fmla="*/ 8921058 w 12192000"/>
              <a:gd name="connsiteY15" fmla="*/ 1794300 h 1993204"/>
              <a:gd name="connsiteX16" fmla="*/ 9050529 w 12192000"/>
              <a:gd name="connsiteY16" fmla="*/ 1781248 h 1993204"/>
              <a:gd name="connsiteX17" fmla="*/ 9300589 w 12192000"/>
              <a:gd name="connsiteY17" fmla="*/ 1831733 h 1993204"/>
              <a:gd name="connsiteX18" fmla="*/ 9343861 w 12192000"/>
              <a:gd name="connsiteY18" fmla="*/ 1855220 h 1993204"/>
              <a:gd name="connsiteX19" fmla="*/ 9388364 w 12192000"/>
              <a:gd name="connsiteY19" fmla="*/ 1711854 h 1993204"/>
              <a:gd name="connsiteX20" fmla="*/ 10196903 w 12192000"/>
              <a:gd name="connsiteY20" fmla="*/ 1175918 h 1993204"/>
              <a:gd name="connsiteX21" fmla="*/ 10538464 w 12192000"/>
              <a:gd name="connsiteY21" fmla="*/ 1244876 h 1993204"/>
              <a:gd name="connsiteX22" fmla="*/ 10623504 w 12192000"/>
              <a:gd name="connsiteY22" fmla="*/ 1291035 h 1993204"/>
              <a:gd name="connsiteX23" fmla="*/ 10633691 w 12192000"/>
              <a:gd name="connsiteY23" fmla="*/ 1189985 h 1993204"/>
              <a:gd name="connsiteX24" fmla="*/ 12053173 w 12192000"/>
              <a:gd name="connsiteY24" fmla="*/ 33073 h 1993204"/>
              <a:gd name="connsiteX25" fmla="*/ 0 w 12192000"/>
              <a:gd name="connsiteY25" fmla="*/ 0 h 1993204"/>
              <a:gd name="connsiteX26" fmla="*/ 132000 w 12192000"/>
              <a:gd name="connsiteY26" fmla="*/ 108909 h 1993204"/>
              <a:gd name="connsiteX27" fmla="*/ 195701 w 12192000"/>
              <a:gd name="connsiteY27" fmla="*/ 186117 h 1993204"/>
              <a:gd name="connsiteX28" fmla="*/ 215309 w 12192000"/>
              <a:gd name="connsiteY28" fmla="*/ 181075 h 1993204"/>
              <a:gd name="connsiteX29" fmla="*/ 478283 w 12192000"/>
              <a:gd name="connsiteY29" fmla="*/ 154565 h 1993204"/>
              <a:gd name="connsiteX30" fmla="*/ 1783136 w 12192000"/>
              <a:gd name="connsiteY30" fmla="*/ 1459418 h 1993204"/>
              <a:gd name="connsiteX31" fmla="*/ 1782838 w 12192000"/>
              <a:gd name="connsiteY31" fmla="*/ 1465311 h 1993204"/>
              <a:gd name="connsiteX32" fmla="*/ 1841294 w 12192000"/>
              <a:gd name="connsiteY32" fmla="*/ 1459418 h 1993204"/>
              <a:gd name="connsiteX33" fmla="*/ 1979853 w 12192000"/>
              <a:gd name="connsiteY33" fmla="*/ 1473386 h 1993204"/>
              <a:gd name="connsiteX34" fmla="*/ 2057491 w 12192000"/>
              <a:gd name="connsiteY34" fmla="*/ 1497486 h 1993204"/>
              <a:gd name="connsiteX35" fmla="*/ 2084969 w 12192000"/>
              <a:gd name="connsiteY35" fmla="*/ 1464183 h 1993204"/>
              <a:gd name="connsiteX36" fmla="*/ 2673248 w 12192000"/>
              <a:gd name="connsiteY36" fmla="*/ 1220509 h 1993204"/>
              <a:gd name="connsiteX37" fmla="*/ 2997082 w 12192000"/>
              <a:gd name="connsiteY37" fmla="*/ 1285888 h 1993204"/>
              <a:gd name="connsiteX38" fmla="*/ 3012183 w 12192000"/>
              <a:gd name="connsiteY38" fmla="*/ 1294085 h 1993204"/>
              <a:gd name="connsiteX39" fmla="*/ 3073615 w 12192000"/>
              <a:gd name="connsiteY39" fmla="*/ 1180910 h 1993204"/>
              <a:gd name="connsiteX40" fmla="*/ 3763483 w 12192000"/>
              <a:gd name="connsiteY40" fmla="*/ 814109 h 1993204"/>
              <a:gd name="connsiteX41" fmla="*/ 4530059 w 12192000"/>
              <a:gd name="connsiteY41" fmla="*/ 1322229 h 1993204"/>
              <a:gd name="connsiteX42" fmla="*/ 4536079 w 12192000"/>
              <a:gd name="connsiteY42" fmla="*/ 1341624 h 1993204"/>
              <a:gd name="connsiteX43" fmla="*/ 4610807 w 12192000"/>
              <a:gd name="connsiteY43" fmla="*/ 1364820 h 1993204"/>
              <a:gd name="connsiteX44" fmla="*/ 4969644 w 12192000"/>
              <a:gd name="connsiteY44" fmla="*/ 1760601 h 1993204"/>
              <a:gd name="connsiteX45" fmla="*/ 4973147 w 12192000"/>
              <a:gd name="connsiteY45" fmla="*/ 1783770 h 1993204"/>
              <a:gd name="connsiteX46" fmla="*/ 4998157 w 12192000"/>
              <a:gd name="connsiteY46" fmla="*/ 1781248 h 1993204"/>
              <a:gd name="connsiteX47" fmla="*/ 5372351 w 12192000"/>
              <a:gd name="connsiteY47" fmla="*/ 1936245 h 1993204"/>
              <a:gd name="connsiteX48" fmla="*/ 5419348 w 12192000"/>
              <a:gd name="connsiteY48" fmla="*/ 1993204 h 1993204"/>
              <a:gd name="connsiteX49" fmla="*/ 0 w 12192000"/>
              <a:gd name="connsiteY49" fmla="*/ 1993204 h 199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192000" h="1993204">
                <a:moveTo>
                  <a:pt x="12053173" y="33073"/>
                </a:moveTo>
                <a:lnTo>
                  <a:pt x="12192000" y="40083"/>
                </a:lnTo>
                <a:lnTo>
                  <a:pt x="12192000" y="1993204"/>
                </a:lnTo>
                <a:lnTo>
                  <a:pt x="6600939" y="1993204"/>
                </a:lnTo>
                <a:lnTo>
                  <a:pt x="6610982" y="1981033"/>
                </a:lnTo>
                <a:cubicBezTo>
                  <a:pt x="6706747" y="1885268"/>
                  <a:pt x="6839045" y="1826036"/>
                  <a:pt x="6985176" y="1826036"/>
                </a:cubicBezTo>
                <a:lnTo>
                  <a:pt x="7068135" y="1834399"/>
                </a:lnTo>
                <a:lnTo>
                  <a:pt x="7072522" y="1829081"/>
                </a:lnTo>
                <a:cubicBezTo>
                  <a:pt x="7185600" y="1716003"/>
                  <a:pt x="7341815" y="1646063"/>
                  <a:pt x="7514366" y="1646063"/>
                </a:cubicBezTo>
                <a:cubicBezTo>
                  <a:pt x="7557504" y="1646063"/>
                  <a:pt x="7599620" y="1650434"/>
                  <a:pt x="7640298" y="1658758"/>
                </a:cubicBezTo>
                <a:lnTo>
                  <a:pt x="7694521" y="1675590"/>
                </a:lnTo>
                <a:lnTo>
                  <a:pt x="7736517" y="1598219"/>
                </a:lnTo>
                <a:cubicBezTo>
                  <a:pt x="7851965" y="1427333"/>
                  <a:pt x="8047474" y="1314980"/>
                  <a:pt x="8269225" y="1314980"/>
                </a:cubicBezTo>
                <a:cubicBezTo>
                  <a:pt x="8535326" y="1314980"/>
                  <a:pt x="8763639" y="1476768"/>
                  <a:pt x="8861164" y="1707344"/>
                </a:cubicBezTo>
                <a:lnTo>
                  <a:pt x="8891049" y="1803616"/>
                </a:lnTo>
                <a:lnTo>
                  <a:pt x="8921058" y="1794300"/>
                </a:lnTo>
                <a:cubicBezTo>
                  <a:pt x="8962878" y="1785742"/>
                  <a:pt x="9006179" y="1781248"/>
                  <a:pt x="9050529" y="1781248"/>
                </a:cubicBezTo>
                <a:cubicBezTo>
                  <a:pt x="9139229" y="1781248"/>
                  <a:pt x="9223731" y="1799225"/>
                  <a:pt x="9300589" y="1831733"/>
                </a:cubicBezTo>
                <a:lnTo>
                  <a:pt x="9343861" y="1855220"/>
                </a:lnTo>
                <a:lnTo>
                  <a:pt x="9388364" y="1711854"/>
                </a:lnTo>
                <a:cubicBezTo>
                  <a:pt x="9521575" y="1396907"/>
                  <a:pt x="9833432" y="1175918"/>
                  <a:pt x="10196903" y="1175918"/>
                </a:cubicBezTo>
                <a:cubicBezTo>
                  <a:pt x="10318060" y="1175918"/>
                  <a:pt x="10433482" y="1200473"/>
                  <a:pt x="10538464" y="1244876"/>
                </a:cubicBezTo>
                <a:lnTo>
                  <a:pt x="10623504" y="1291035"/>
                </a:lnTo>
                <a:lnTo>
                  <a:pt x="10633691" y="1189985"/>
                </a:lnTo>
                <a:cubicBezTo>
                  <a:pt x="10768797" y="529737"/>
                  <a:pt x="11352984" y="33073"/>
                  <a:pt x="12053173" y="33073"/>
                </a:cubicBezTo>
                <a:close/>
                <a:moveTo>
                  <a:pt x="0" y="0"/>
                </a:moveTo>
                <a:lnTo>
                  <a:pt x="132000" y="108909"/>
                </a:lnTo>
                <a:lnTo>
                  <a:pt x="195701" y="186117"/>
                </a:lnTo>
                <a:lnTo>
                  <a:pt x="215309" y="181075"/>
                </a:lnTo>
                <a:cubicBezTo>
                  <a:pt x="300252" y="163693"/>
                  <a:pt x="388201" y="154565"/>
                  <a:pt x="478283" y="154565"/>
                </a:cubicBezTo>
                <a:cubicBezTo>
                  <a:pt x="1198933" y="154565"/>
                  <a:pt x="1783136" y="738768"/>
                  <a:pt x="1783136" y="1459418"/>
                </a:cubicBezTo>
                <a:lnTo>
                  <a:pt x="1782838" y="1465311"/>
                </a:lnTo>
                <a:lnTo>
                  <a:pt x="1841294" y="1459418"/>
                </a:lnTo>
                <a:cubicBezTo>
                  <a:pt x="1888759" y="1459418"/>
                  <a:pt x="1935097" y="1464228"/>
                  <a:pt x="1979853" y="1473386"/>
                </a:cubicBezTo>
                <a:lnTo>
                  <a:pt x="2057491" y="1497486"/>
                </a:lnTo>
                <a:lnTo>
                  <a:pt x="2084969" y="1464183"/>
                </a:lnTo>
                <a:cubicBezTo>
                  <a:pt x="2235522" y="1313629"/>
                  <a:pt x="2443510" y="1220509"/>
                  <a:pt x="2673248" y="1220509"/>
                </a:cubicBezTo>
                <a:cubicBezTo>
                  <a:pt x="2788117" y="1220509"/>
                  <a:pt x="2897549" y="1243789"/>
                  <a:pt x="2997082" y="1285888"/>
                </a:cubicBezTo>
                <a:lnTo>
                  <a:pt x="3012183" y="1294085"/>
                </a:lnTo>
                <a:lnTo>
                  <a:pt x="3073615" y="1180910"/>
                </a:lnTo>
                <a:cubicBezTo>
                  <a:pt x="3223121" y="959609"/>
                  <a:pt x="3476311" y="814109"/>
                  <a:pt x="3763483" y="814109"/>
                </a:cubicBezTo>
                <a:cubicBezTo>
                  <a:pt x="4108090" y="814109"/>
                  <a:pt x="4403762" y="1023628"/>
                  <a:pt x="4530059" y="1322229"/>
                </a:cubicBezTo>
                <a:lnTo>
                  <a:pt x="4536079" y="1341624"/>
                </a:lnTo>
                <a:lnTo>
                  <a:pt x="4610807" y="1364820"/>
                </a:lnTo>
                <a:cubicBezTo>
                  <a:pt x="4781528" y="1437030"/>
                  <a:pt x="4914052" y="1581868"/>
                  <a:pt x="4969644" y="1760601"/>
                </a:cubicBezTo>
                <a:lnTo>
                  <a:pt x="4973147" y="1783770"/>
                </a:lnTo>
                <a:lnTo>
                  <a:pt x="4998157" y="1781248"/>
                </a:lnTo>
                <a:cubicBezTo>
                  <a:pt x="5144288" y="1781248"/>
                  <a:pt x="5276586" y="1840480"/>
                  <a:pt x="5372351" y="1936245"/>
                </a:cubicBezTo>
                <a:lnTo>
                  <a:pt x="5419348" y="1993204"/>
                </a:lnTo>
                <a:lnTo>
                  <a:pt x="0" y="19932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69" name="Freeform 14"/>
          <p:cNvSpPr>
            <a:spLocks/>
          </p:cNvSpPr>
          <p:nvPr/>
        </p:nvSpPr>
        <p:spPr bwMode="auto">
          <a:xfrm>
            <a:off x="1376388" y="770029"/>
            <a:ext cx="508662" cy="504090"/>
          </a:xfrm>
          <a:custGeom>
            <a:avLst/>
            <a:gdLst>
              <a:gd name="T0" fmla="*/ 759 w 1335"/>
              <a:gd name="T1" fmla="*/ 720 h 1325"/>
              <a:gd name="T2" fmla="*/ 1335 w 1335"/>
              <a:gd name="T3" fmla="*/ 663 h 1325"/>
              <a:gd name="T4" fmla="*/ 759 w 1335"/>
              <a:gd name="T5" fmla="*/ 615 h 1325"/>
              <a:gd name="T6" fmla="*/ 951 w 1335"/>
              <a:gd name="T7" fmla="*/ 385 h 1325"/>
              <a:gd name="T8" fmla="*/ 720 w 1335"/>
              <a:gd name="T9" fmla="*/ 576 h 1325"/>
              <a:gd name="T10" fmla="*/ 663 w 1335"/>
              <a:gd name="T11" fmla="*/ 0 h 1325"/>
              <a:gd name="T12" fmla="*/ 615 w 1335"/>
              <a:gd name="T13" fmla="*/ 576 h 1325"/>
              <a:gd name="T14" fmla="*/ 385 w 1335"/>
              <a:gd name="T15" fmla="*/ 385 h 1325"/>
              <a:gd name="T16" fmla="*/ 576 w 1335"/>
              <a:gd name="T17" fmla="*/ 615 h 1325"/>
              <a:gd name="T18" fmla="*/ 0 w 1335"/>
              <a:gd name="T19" fmla="*/ 663 h 1325"/>
              <a:gd name="T20" fmla="*/ 576 w 1335"/>
              <a:gd name="T21" fmla="*/ 720 h 1325"/>
              <a:gd name="T22" fmla="*/ 385 w 1335"/>
              <a:gd name="T23" fmla="*/ 951 h 1325"/>
              <a:gd name="T24" fmla="*/ 615 w 1335"/>
              <a:gd name="T25" fmla="*/ 759 h 1325"/>
              <a:gd name="T26" fmla="*/ 663 w 1335"/>
              <a:gd name="T27" fmla="*/ 1325 h 1325"/>
              <a:gd name="T28" fmla="*/ 720 w 1335"/>
              <a:gd name="T29" fmla="*/ 759 h 1325"/>
              <a:gd name="T30" fmla="*/ 951 w 1335"/>
              <a:gd name="T31" fmla="*/ 951 h 1325"/>
              <a:gd name="T32" fmla="*/ 759 w 1335"/>
              <a:gd name="T33" fmla="*/ 720 h 1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5" h="1325">
                <a:moveTo>
                  <a:pt x="759" y="720"/>
                </a:moveTo>
                <a:lnTo>
                  <a:pt x="1335" y="663"/>
                </a:lnTo>
                <a:lnTo>
                  <a:pt x="759" y="615"/>
                </a:lnTo>
                <a:lnTo>
                  <a:pt x="951" y="385"/>
                </a:lnTo>
                <a:lnTo>
                  <a:pt x="720" y="576"/>
                </a:lnTo>
                <a:lnTo>
                  <a:pt x="663" y="0"/>
                </a:lnTo>
                <a:lnTo>
                  <a:pt x="615" y="576"/>
                </a:lnTo>
                <a:lnTo>
                  <a:pt x="385" y="385"/>
                </a:lnTo>
                <a:lnTo>
                  <a:pt x="576" y="615"/>
                </a:lnTo>
                <a:lnTo>
                  <a:pt x="0" y="663"/>
                </a:lnTo>
                <a:lnTo>
                  <a:pt x="576" y="720"/>
                </a:lnTo>
                <a:lnTo>
                  <a:pt x="385" y="951"/>
                </a:lnTo>
                <a:lnTo>
                  <a:pt x="615" y="759"/>
                </a:lnTo>
                <a:lnTo>
                  <a:pt x="663" y="1325"/>
                </a:lnTo>
                <a:lnTo>
                  <a:pt x="720" y="759"/>
                </a:lnTo>
                <a:lnTo>
                  <a:pt x="951" y="951"/>
                </a:lnTo>
                <a:lnTo>
                  <a:pt x="759" y="7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Freeform 14"/>
          <p:cNvSpPr>
            <a:spLocks/>
          </p:cNvSpPr>
          <p:nvPr/>
        </p:nvSpPr>
        <p:spPr bwMode="auto">
          <a:xfrm>
            <a:off x="3164352" y="1944541"/>
            <a:ext cx="508662" cy="504090"/>
          </a:xfrm>
          <a:custGeom>
            <a:avLst/>
            <a:gdLst>
              <a:gd name="T0" fmla="*/ 759 w 1335"/>
              <a:gd name="T1" fmla="*/ 720 h 1325"/>
              <a:gd name="T2" fmla="*/ 1335 w 1335"/>
              <a:gd name="T3" fmla="*/ 663 h 1325"/>
              <a:gd name="T4" fmla="*/ 759 w 1335"/>
              <a:gd name="T5" fmla="*/ 615 h 1325"/>
              <a:gd name="T6" fmla="*/ 951 w 1335"/>
              <a:gd name="T7" fmla="*/ 385 h 1325"/>
              <a:gd name="T8" fmla="*/ 720 w 1335"/>
              <a:gd name="T9" fmla="*/ 576 h 1325"/>
              <a:gd name="T10" fmla="*/ 663 w 1335"/>
              <a:gd name="T11" fmla="*/ 0 h 1325"/>
              <a:gd name="T12" fmla="*/ 615 w 1335"/>
              <a:gd name="T13" fmla="*/ 576 h 1325"/>
              <a:gd name="T14" fmla="*/ 385 w 1335"/>
              <a:gd name="T15" fmla="*/ 385 h 1325"/>
              <a:gd name="T16" fmla="*/ 576 w 1335"/>
              <a:gd name="T17" fmla="*/ 615 h 1325"/>
              <a:gd name="T18" fmla="*/ 0 w 1335"/>
              <a:gd name="T19" fmla="*/ 663 h 1325"/>
              <a:gd name="T20" fmla="*/ 576 w 1335"/>
              <a:gd name="T21" fmla="*/ 720 h 1325"/>
              <a:gd name="T22" fmla="*/ 385 w 1335"/>
              <a:gd name="T23" fmla="*/ 951 h 1325"/>
              <a:gd name="T24" fmla="*/ 615 w 1335"/>
              <a:gd name="T25" fmla="*/ 759 h 1325"/>
              <a:gd name="T26" fmla="*/ 663 w 1335"/>
              <a:gd name="T27" fmla="*/ 1325 h 1325"/>
              <a:gd name="T28" fmla="*/ 720 w 1335"/>
              <a:gd name="T29" fmla="*/ 759 h 1325"/>
              <a:gd name="T30" fmla="*/ 951 w 1335"/>
              <a:gd name="T31" fmla="*/ 951 h 1325"/>
              <a:gd name="T32" fmla="*/ 759 w 1335"/>
              <a:gd name="T33" fmla="*/ 720 h 1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5" h="1325">
                <a:moveTo>
                  <a:pt x="759" y="720"/>
                </a:moveTo>
                <a:lnTo>
                  <a:pt x="1335" y="663"/>
                </a:lnTo>
                <a:lnTo>
                  <a:pt x="759" y="615"/>
                </a:lnTo>
                <a:lnTo>
                  <a:pt x="951" y="385"/>
                </a:lnTo>
                <a:lnTo>
                  <a:pt x="720" y="576"/>
                </a:lnTo>
                <a:lnTo>
                  <a:pt x="663" y="0"/>
                </a:lnTo>
                <a:lnTo>
                  <a:pt x="615" y="576"/>
                </a:lnTo>
                <a:lnTo>
                  <a:pt x="385" y="385"/>
                </a:lnTo>
                <a:lnTo>
                  <a:pt x="576" y="615"/>
                </a:lnTo>
                <a:lnTo>
                  <a:pt x="0" y="663"/>
                </a:lnTo>
                <a:lnTo>
                  <a:pt x="576" y="720"/>
                </a:lnTo>
                <a:lnTo>
                  <a:pt x="385" y="951"/>
                </a:lnTo>
                <a:lnTo>
                  <a:pt x="615" y="759"/>
                </a:lnTo>
                <a:lnTo>
                  <a:pt x="663" y="1325"/>
                </a:lnTo>
                <a:lnTo>
                  <a:pt x="720" y="759"/>
                </a:lnTo>
                <a:lnTo>
                  <a:pt x="951" y="951"/>
                </a:lnTo>
                <a:lnTo>
                  <a:pt x="759" y="7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1" name="Freeform 14"/>
          <p:cNvSpPr>
            <a:spLocks/>
          </p:cNvSpPr>
          <p:nvPr/>
        </p:nvSpPr>
        <p:spPr bwMode="auto">
          <a:xfrm>
            <a:off x="10019638" y="3247855"/>
            <a:ext cx="508662" cy="504090"/>
          </a:xfrm>
          <a:custGeom>
            <a:avLst/>
            <a:gdLst>
              <a:gd name="T0" fmla="*/ 759 w 1335"/>
              <a:gd name="T1" fmla="*/ 720 h 1325"/>
              <a:gd name="T2" fmla="*/ 1335 w 1335"/>
              <a:gd name="T3" fmla="*/ 663 h 1325"/>
              <a:gd name="T4" fmla="*/ 759 w 1335"/>
              <a:gd name="T5" fmla="*/ 615 h 1325"/>
              <a:gd name="T6" fmla="*/ 951 w 1335"/>
              <a:gd name="T7" fmla="*/ 385 h 1325"/>
              <a:gd name="T8" fmla="*/ 720 w 1335"/>
              <a:gd name="T9" fmla="*/ 576 h 1325"/>
              <a:gd name="T10" fmla="*/ 663 w 1335"/>
              <a:gd name="T11" fmla="*/ 0 h 1325"/>
              <a:gd name="T12" fmla="*/ 615 w 1335"/>
              <a:gd name="T13" fmla="*/ 576 h 1325"/>
              <a:gd name="T14" fmla="*/ 385 w 1335"/>
              <a:gd name="T15" fmla="*/ 385 h 1325"/>
              <a:gd name="T16" fmla="*/ 576 w 1335"/>
              <a:gd name="T17" fmla="*/ 615 h 1325"/>
              <a:gd name="T18" fmla="*/ 0 w 1335"/>
              <a:gd name="T19" fmla="*/ 663 h 1325"/>
              <a:gd name="T20" fmla="*/ 576 w 1335"/>
              <a:gd name="T21" fmla="*/ 720 h 1325"/>
              <a:gd name="T22" fmla="*/ 385 w 1335"/>
              <a:gd name="T23" fmla="*/ 951 h 1325"/>
              <a:gd name="T24" fmla="*/ 615 w 1335"/>
              <a:gd name="T25" fmla="*/ 759 h 1325"/>
              <a:gd name="T26" fmla="*/ 663 w 1335"/>
              <a:gd name="T27" fmla="*/ 1325 h 1325"/>
              <a:gd name="T28" fmla="*/ 720 w 1335"/>
              <a:gd name="T29" fmla="*/ 759 h 1325"/>
              <a:gd name="T30" fmla="*/ 951 w 1335"/>
              <a:gd name="T31" fmla="*/ 951 h 1325"/>
              <a:gd name="T32" fmla="*/ 759 w 1335"/>
              <a:gd name="T33" fmla="*/ 720 h 1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5" h="1325">
                <a:moveTo>
                  <a:pt x="759" y="720"/>
                </a:moveTo>
                <a:lnTo>
                  <a:pt x="1335" y="663"/>
                </a:lnTo>
                <a:lnTo>
                  <a:pt x="759" y="615"/>
                </a:lnTo>
                <a:lnTo>
                  <a:pt x="951" y="385"/>
                </a:lnTo>
                <a:lnTo>
                  <a:pt x="720" y="576"/>
                </a:lnTo>
                <a:lnTo>
                  <a:pt x="663" y="0"/>
                </a:lnTo>
                <a:lnTo>
                  <a:pt x="615" y="576"/>
                </a:lnTo>
                <a:lnTo>
                  <a:pt x="385" y="385"/>
                </a:lnTo>
                <a:lnTo>
                  <a:pt x="576" y="615"/>
                </a:lnTo>
                <a:lnTo>
                  <a:pt x="0" y="663"/>
                </a:lnTo>
                <a:lnTo>
                  <a:pt x="576" y="720"/>
                </a:lnTo>
                <a:lnTo>
                  <a:pt x="385" y="951"/>
                </a:lnTo>
                <a:lnTo>
                  <a:pt x="615" y="759"/>
                </a:lnTo>
                <a:lnTo>
                  <a:pt x="663" y="1325"/>
                </a:lnTo>
                <a:lnTo>
                  <a:pt x="720" y="759"/>
                </a:lnTo>
                <a:lnTo>
                  <a:pt x="951" y="951"/>
                </a:lnTo>
                <a:lnTo>
                  <a:pt x="759" y="7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2" name="Freeform 14"/>
          <p:cNvSpPr>
            <a:spLocks/>
          </p:cNvSpPr>
          <p:nvPr/>
        </p:nvSpPr>
        <p:spPr bwMode="auto">
          <a:xfrm>
            <a:off x="2136884" y="4325507"/>
            <a:ext cx="508662" cy="504090"/>
          </a:xfrm>
          <a:custGeom>
            <a:avLst/>
            <a:gdLst>
              <a:gd name="T0" fmla="*/ 759 w 1335"/>
              <a:gd name="T1" fmla="*/ 720 h 1325"/>
              <a:gd name="T2" fmla="*/ 1335 w 1335"/>
              <a:gd name="T3" fmla="*/ 663 h 1325"/>
              <a:gd name="T4" fmla="*/ 759 w 1335"/>
              <a:gd name="T5" fmla="*/ 615 h 1325"/>
              <a:gd name="T6" fmla="*/ 951 w 1335"/>
              <a:gd name="T7" fmla="*/ 385 h 1325"/>
              <a:gd name="T8" fmla="*/ 720 w 1335"/>
              <a:gd name="T9" fmla="*/ 576 h 1325"/>
              <a:gd name="T10" fmla="*/ 663 w 1335"/>
              <a:gd name="T11" fmla="*/ 0 h 1325"/>
              <a:gd name="T12" fmla="*/ 615 w 1335"/>
              <a:gd name="T13" fmla="*/ 576 h 1325"/>
              <a:gd name="T14" fmla="*/ 385 w 1335"/>
              <a:gd name="T15" fmla="*/ 385 h 1325"/>
              <a:gd name="T16" fmla="*/ 576 w 1335"/>
              <a:gd name="T17" fmla="*/ 615 h 1325"/>
              <a:gd name="T18" fmla="*/ 0 w 1335"/>
              <a:gd name="T19" fmla="*/ 663 h 1325"/>
              <a:gd name="T20" fmla="*/ 576 w 1335"/>
              <a:gd name="T21" fmla="*/ 720 h 1325"/>
              <a:gd name="T22" fmla="*/ 385 w 1335"/>
              <a:gd name="T23" fmla="*/ 951 h 1325"/>
              <a:gd name="T24" fmla="*/ 615 w 1335"/>
              <a:gd name="T25" fmla="*/ 759 h 1325"/>
              <a:gd name="T26" fmla="*/ 663 w 1335"/>
              <a:gd name="T27" fmla="*/ 1325 h 1325"/>
              <a:gd name="T28" fmla="*/ 720 w 1335"/>
              <a:gd name="T29" fmla="*/ 759 h 1325"/>
              <a:gd name="T30" fmla="*/ 951 w 1335"/>
              <a:gd name="T31" fmla="*/ 951 h 1325"/>
              <a:gd name="T32" fmla="*/ 759 w 1335"/>
              <a:gd name="T33" fmla="*/ 720 h 1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5" h="1325">
                <a:moveTo>
                  <a:pt x="759" y="720"/>
                </a:moveTo>
                <a:lnTo>
                  <a:pt x="1335" y="663"/>
                </a:lnTo>
                <a:lnTo>
                  <a:pt x="759" y="615"/>
                </a:lnTo>
                <a:lnTo>
                  <a:pt x="951" y="385"/>
                </a:lnTo>
                <a:lnTo>
                  <a:pt x="720" y="576"/>
                </a:lnTo>
                <a:lnTo>
                  <a:pt x="663" y="0"/>
                </a:lnTo>
                <a:lnTo>
                  <a:pt x="615" y="576"/>
                </a:lnTo>
                <a:lnTo>
                  <a:pt x="385" y="385"/>
                </a:lnTo>
                <a:lnTo>
                  <a:pt x="576" y="615"/>
                </a:lnTo>
                <a:lnTo>
                  <a:pt x="0" y="663"/>
                </a:lnTo>
                <a:lnTo>
                  <a:pt x="576" y="720"/>
                </a:lnTo>
                <a:lnTo>
                  <a:pt x="385" y="951"/>
                </a:lnTo>
                <a:lnTo>
                  <a:pt x="615" y="759"/>
                </a:lnTo>
                <a:lnTo>
                  <a:pt x="663" y="1325"/>
                </a:lnTo>
                <a:lnTo>
                  <a:pt x="720" y="759"/>
                </a:lnTo>
                <a:lnTo>
                  <a:pt x="951" y="951"/>
                </a:lnTo>
                <a:lnTo>
                  <a:pt x="759" y="7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3" name="Freeform 14"/>
          <p:cNvSpPr>
            <a:spLocks/>
          </p:cNvSpPr>
          <p:nvPr/>
        </p:nvSpPr>
        <p:spPr bwMode="auto">
          <a:xfrm>
            <a:off x="9386227" y="767264"/>
            <a:ext cx="508662" cy="504090"/>
          </a:xfrm>
          <a:custGeom>
            <a:avLst/>
            <a:gdLst>
              <a:gd name="T0" fmla="*/ 759 w 1335"/>
              <a:gd name="T1" fmla="*/ 720 h 1325"/>
              <a:gd name="T2" fmla="*/ 1335 w 1335"/>
              <a:gd name="T3" fmla="*/ 663 h 1325"/>
              <a:gd name="T4" fmla="*/ 759 w 1335"/>
              <a:gd name="T5" fmla="*/ 615 h 1325"/>
              <a:gd name="T6" fmla="*/ 951 w 1335"/>
              <a:gd name="T7" fmla="*/ 385 h 1325"/>
              <a:gd name="T8" fmla="*/ 720 w 1335"/>
              <a:gd name="T9" fmla="*/ 576 h 1325"/>
              <a:gd name="T10" fmla="*/ 663 w 1335"/>
              <a:gd name="T11" fmla="*/ 0 h 1325"/>
              <a:gd name="T12" fmla="*/ 615 w 1335"/>
              <a:gd name="T13" fmla="*/ 576 h 1325"/>
              <a:gd name="T14" fmla="*/ 385 w 1335"/>
              <a:gd name="T15" fmla="*/ 385 h 1325"/>
              <a:gd name="T16" fmla="*/ 576 w 1335"/>
              <a:gd name="T17" fmla="*/ 615 h 1325"/>
              <a:gd name="T18" fmla="*/ 0 w 1335"/>
              <a:gd name="T19" fmla="*/ 663 h 1325"/>
              <a:gd name="T20" fmla="*/ 576 w 1335"/>
              <a:gd name="T21" fmla="*/ 720 h 1325"/>
              <a:gd name="T22" fmla="*/ 385 w 1335"/>
              <a:gd name="T23" fmla="*/ 951 h 1325"/>
              <a:gd name="T24" fmla="*/ 615 w 1335"/>
              <a:gd name="T25" fmla="*/ 759 h 1325"/>
              <a:gd name="T26" fmla="*/ 663 w 1335"/>
              <a:gd name="T27" fmla="*/ 1325 h 1325"/>
              <a:gd name="T28" fmla="*/ 720 w 1335"/>
              <a:gd name="T29" fmla="*/ 759 h 1325"/>
              <a:gd name="T30" fmla="*/ 951 w 1335"/>
              <a:gd name="T31" fmla="*/ 951 h 1325"/>
              <a:gd name="T32" fmla="*/ 759 w 1335"/>
              <a:gd name="T33" fmla="*/ 720 h 1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335" h="1325">
                <a:moveTo>
                  <a:pt x="759" y="720"/>
                </a:moveTo>
                <a:lnTo>
                  <a:pt x="1335" y="663"/>
                </a:lnTo>
                <a:lnTo>
                  <a:pt x="759" y="615"/>
                </a:lnTo>
                <a:lnTo>
                  <a:pt x="951" y="385"/>
                </a:lnTo>
                <a:lnTo>
                  <a:pt x="720" y="576"/>
                </a:lnTo>
                <a:lnTo>
                  <a:pt x="663" y="0"/>
                </a:lnTo>
                <a:lnTo>
                  <a:pt x="615" y="576"/>
                </a:lnTo>
                <a:lnTo>
                  <a:pt x="385" y="385"/>
                </a:lnTo>
                <a:lnTo>
                  <a:pt x="576" y="615"/>
                </a:lnTo>
                <a:lnTo>
                  <a:pt x="0" y="663"/>
                </a:lnTo>
                <a:lnTo>
                  <a:pt x="576" y="720"/>
                </a:lnTo>
                <a:lnTo>
                  <a:pt x="385" y="951"/>
                </a:lnTo>
                <a:lnTo>
                  <a:pt x="615" y="759"/>
                </a:lnTo>
                <a:lnTo>
                  <a:pt x="663" y="1325"/>
                </a:lnTo>
                <a:lnTo>
                  <a:pt x="720" y="759"/>
                </a:lnTo>
                <a:lnTo>
                  <a:pt x="951" y="951"/>
                </a:lnTo>
                <a:lnTo>
                  <a:pt x="759" y="7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75" name="그룹 74"/>
          <p:cNvGrpSpPr/>
          <p:nvPr/>
        </p:nvGrpSpPr>
        <p:grpSpPr>
          <a:xfrm rot="2700000">
            <a:off x="6070125" y="742633"/>
            <a:ext cx="721170" cy="1122769"/>
            <a:chOff x="6384480" y="983302"/>
            <a:chExt cx="1376517" cy="2143060"/>
          </a:xfrm>
        </p:grpSpPr>
        <p:sp>
          <p:nvSpPr>
            <p:cNvPr id="48" name="Freeform 26"/>
            <p:cNvSpPr>
              <a:spLocks/>
            </p:cNvSpPr>
            <p:nvPr/>
          </p:nvSpPr>
          <p:spPr bwMode="auto">
            <a:xfrm rot="18900000">
              <a:off x="6840348" y="2641373"/>
              <a:ext cx="457970" cy="484989"/>
            </a:xfrm>
            <a:custGeom>
              <a:avLst/>
              <a:gdLst>
                <a:gd name="T0" fmla="*/ 1015 w 1017"/>
                <a:gd name="T1" fmla="*/ 192 h 1079"/>
                <a:gd name="T2" fmla="*/ 1017 w 1017"/>
                <a:gd name="T3" fmla="*/ 194 h 1079"/>
                <a:gd name="T4" fmla="*/ 991 w 1017"/>
                <a:gd name="T5" fmla="*/ 282 h 1079"/>
                <a:gd name="T6" fmla="*/ 939 w 1017"/>
                <a:gd name="T7" fmla="*/ 419 h 1079"/>
                <a:gd name="T8" fmla="*/ 877 w 1017"/>
                <a:gd name="T9" fmla="*/ 557 h 1079"/>
                <a:gd name="T10" fmla="*/ 846 w 1017"/>
                <a:gd name="T11" fmla="*/ 609 h 1079"/>
                <a:gd name="T12" fmla="*/ 781 w 1017"/>
                <a:gd name="T13" fmla="*/ 697 h 1079"/>
                <a:gd name="T14" fmla="*/ 668 w 1017"/>
                <a:gd name="T15" fmla="*/ 830 h 1079"/>
                <a:gd name="T16" fmla="*/ 655 w 1017"/>
                <a:gd name="T17" fmla="*/ 844 h 1079"/>
                <a:gd name="T18" fmla="*/ 683 w 1017"/>
                <a:gd name="T19" fmla="*/ 716 h 1079"/>
                <a:gd name="T20" fmla="*/ 383 w 1017"/>
                <a:gd name="T21" fmla="*/ 998 h 1079"/>
                <a:gd name="T22" fmla="*/ 389 w 1017"/>
                <a:gd name="T23" fmla="*/ 886 h 1079"/>
                <a:gd name="T24" fmla="*/ 373 w 1017"/>
                <a:gd name="T25" fmla="*/ 896 h 1079"/>
                <a:gd name="T26" fmla="*/ 226 w 1017"/>
                <a:gd name="T27" fmla="*/ 984 h 1079"/>
                <a:gd name="T28" fmla="*/ 121 w 1017"/>
                <a:gd name="T29" fmla="*/ 1037 h 1079"/>
                <a:gd name="T30" fmla="*/ 72 w 1017"/>
                <a:gd name="T31" fmla="*/ 1060 h 1079"/>
                <a:gd name="T32" fmla="*/ 26 w 1017"/>
                <a:gd name="T33" fmla="*/ 1077 h 1079"/>
                <a:gd name="T34" fmla="*/ 9 w 1017"/>
                <a:gd name="T35" fmla="*/ 1079 h 1079"/>
                <a:gd name="T36" fmla="*/ 0 w 1017"/>
                <a:gd name="T37" fmla="*/ 1072 h 1079"/>
                <a:gd name="T38" fmla="*/ 0 w 1017"/>
                <a:gd name="T39" fmla="*/ 1053 h 1079"/>
                <a:gd name="T40" fmla="*/ 15 w 1017"/>
                <a:gd name="T41" fmla="*/ 1007 h 1079"/>
                <a:gd name="T42" fmla="*/ 33 w 1017"/>
                <a:gd name="T43" fmla="*/ 956 h 1079"/>
                <a:gd name="T44" fmla="*/ 79 w 1017"/>
                <a:gd name="T45" fmla="*/ 847 h 1079"/>
                <a:gd name="T46" fmla="*/ 156 w 1017"/>
                <a:gd name="T47" fmla="*/ 694 h 1079"/>
                <a:gd name="T48" fmla="*/ 164 w 1017"/>
                <a:gd name="T49" fmla="*/ 678 h 1079"/>
                <a:gd name="T50" fmla="*/ 53 w 1017"/>
                <a:gd name="T51" fmla="*/ 691 h 1079"/>
                <a:gd name="T52" fmla="*/ 314 w 1017"/>
                <a:gd name="T53" fmla="*/ 372 h 1079"/>
                <a:gd name="T54" fmla="*/ 187 w 1017"/>
                <a:gd name="T55" fmla="*/ 409 h 1079"/>
                <a:gd name="T56" fmla="*/ 200 w 1017"/>
                <a:gd name="T57" fmla="*/ 395 h 1079"/>
                <a:gd name="T58" fmla="*/ 324 w 1017"/>
                <a:gd name="T59" fmla="*/ 272 h 1079"/>
                <a:gd name="T60" fmla="*/ 408 w 1017"/>
                <a:gd name="T61" fmla="*/ 202 h 1079"/>
                <a:gd name="T62" fmla="*/ 457 w 1017"/>
                <a:gd name="T63" fmla="*/ 167 h 1079"/>
                <a:gd name="T64" fmla="*/ 589 w 1017"/>
                <a:gd name="T65" fmla="*/ 95 h 1079"/>
                <a:gd name="T66" fmla="*/ 723 w 1017"/>
                <a:gd name="T67" fmla="*/ 33 h 1079"/>
                <a:gd name="T68" fmla="*/ 808 w 1017"/>
                <a:gd name="T69" fmla="*/ 0 h 1079"/>
                <a:gd name="T70" fmla="*/ 812 w 1017"/>
                <a:gd name="T71" fmla="*/ 3 h 1079"/>
                <a:gd name="T72" fmla="*/ 910 w 1017"/>
                <a:gd name="T73" fmla="*/ 101 h 1079"/>
                <a:gd name="T74" fmla="*/ 1015 w 1017"/>
                <a:gd name="T75" fmla="*/ 192 h 1079"/>
                <a:gd name="T76" fmla="*/ 1015 w 1017"/>
                <a:gd name="T77" fmla="*/ 192 h 1079"/>
                <a:gd name="T78" fmla="*/ 1015 w 1017"/>
                <a:gd name="T79" fmla="*/ 192 h 10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17" h="1079">
                  <a:moveTo>
                    <a:pt x="1015" y="192"/>
                  </a:moveTo>
                  <a:lnTo>
                    <a:pt x="1017" y="194"/>
                  </a:lnTo>
                  <a:lnTo>
                    <a:pt x="991" y="282"/>
                  </a:lnTo>
                  <a:lnTo>
                    <a:pt x="939" y="419"/>
                  </a:lnTo>
                  <a:lnTo>
                    <a:pt x="877" y="557"/>
                  </a:lnTo>
                  <a:lnTo>
                    <a:pt x="846" y="609"/>
                  </a:lnTo>
                  <a:lnTo>
                    <a:pt x="781" y="697"/>
                  </a:lnTo>
                  <a:lnTo>
                    <a:pt x="668" y="830"/>
                  </a:lnTo>
                  <a:lnTo>
                    <a:pt x="655" y="844"/>
                  </a:lnTo>
                  <a:lnTo>
                    <a:pt x="683" y="716"/>
                  </a:lnTo>
                  <a:lnTo>
                    <a:pt x="383" y="998"/>
                  </a:lnTo>
                  <a:lnTo>
                    <a:pt x="389" y="886"/>
                  </a:lnTo>
                  <a:lnTo>
                    <a:pt x="373" y="896"/>
                  </a:lnTo>
                  <a:lnTo>
                    <a:pt x="226" y="984"/>
                  </a:lnTo>
                  <a:lnTo>
                    <a:pt x="121" y="1037"/>
                  </a:lnTo>
                  <a:lnTo>
                    <a:pt x="72" y="1060"/>
                  </a:lnTo>
                  <a:lnTo>
                    <a:pt x="26" y="1077"/>
                  </a:lnTo>
                  <a:lnTo>
                    <a:pt x="9" y="1079"/>
                  </a:lnTo>
                  <a:lnTo>
                    <a:pt x="0" y="1072"/>
                  </a:lnTo>
                  <a:lnTo>
                    <a:pt x="0" y="1053"/>
                  </a:lnTo>
                  <a:lnTo>
                    <a:pt x="15" y="1007"/>
                  </a:lnTo>
                  <a:lnTo>
                    <a:pt x="33" y="956"/>
                  </a:lnTo>
                  <a:lnTo>
                    <a:pt x="79" y="847"/>
                  </a:lnTo>
                  <a:lnTo>
                    <a:pt x="156" y="694"/>
                  </a:lnTo>
                  <a:lnTo>
                    <a:pt x="164" y="678"/>
                  </a:lnTo>
                  <a:lnTo>
                    <a:pt x="53" y="691"/>
                  </a:lnTo>
                  <a:lnTo>
                    <a:pt x="314" y="372"/>
                  </a:lnTo>
                  <a:lnTo>
                    <a:pt x="187" y="409"/>
                  </a:lnTo>
                  <a:lnTo>
                    <a:pt x="200" y="395"/>
                  </a:lnTo>
                  <a:lnTo>
                    <a:pt x="324" y="272"/>
                  </a:lnTo>
                  <a:lnTo>
                    <a:pt x="408" y="202"/>
                  </a:lnTo>
                  <a:lnTo>
                    <a:pt x="457" y="167"/>
                  </a:lnTo>
                  <a:lnTo>
                    <a:pt x="589" y="95"/>
                  </a:lnTo>
                  <a:lnTo>
                    <a:pt x="723" y="33"/>
                  </a:lnTo>
                  <a:lnTo>
                    <a:pt x="808" y="0"/>
                  </a:lnTo>
                  <a:lnTo>
                    <a:pt x="812" y="3"/>
                  </a:lnTo>
                  <a:lnTo>
                    <a:pt x="910" y="101"/>
                  </a:lnTo>
                  <a:lnTo>
                    <a:pt x="1015" y="192"/>
                  </a:lnTo>
                  <a:lnTo>
                    <a:pt x="1015" y="192"/>
                  </a:lnTo>
                  <a:lnTo>
                    <a:pt x="1015" y="192"/>
                  </a:lnTo>
                  <a:close/>
                </a:path>
              </a:pathLst>
            </a:custGeom>
            <a:solidFill>
              <a:srgbClr val="64CBDA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grpSp>
          <p:nvGrpSpPr>
            <p:cNvPr id="67" name="그룹 66"/>
            <p:cNvGrpSpPr/>
            <p:nvPr/>
          </p:nvGrpSpPr>
          <p:grpSpPr>
            <a:xfrm>
              <a:off x="6686888" y="983302"/>
              <a:ext cx="1074109" cy="1580041"/>
              <a:chOff x="7858106" y="1089820"/>
              <a:chExt cx="2302287" cy="2813735"/>
            </a:xfrm>
          </p:grpSpPr>
          <p:sp>
            <p:nvSpPr>
              <p:cNvPr id="32" name="Freeform 9"/>
              <p:cNvSpPr>
                <a:spLocks/>
              </p:cNvSpPr>
              <p:nvPr/>
            </p:nvSpPr>
            <p:spPr bwMode="auto">
              <a:xfrm>
                <a:off x="7858106" y="1089820"/>
                <a:ext cx="1652589" cy="2813735"/>
              </a:xfrm>
              <a:custGeom>
                <a:avLst/>
                <a:gdLst>
                  <a:gd name="T0" fmla="*/ 2733 w 3124"/>
                  <a:gd name="T1" fmla="*/ 5783 h 5875"/>
                  <a:gd name="T2" fmla="*/ 2869 w 3124"/>
                  <a:gd name="T3" fmla="*/ 5412 h 5875"/>
                  <a:gd name="T4" fmla="*/ 2975 w 3124"/>
                  <a:gd name="T5" fmla="*/ 5033 h 5875"/>
                  <a:gd name="T6" fmla="*/ 3053 w 3124"/>
                  <a:gd name="T7" fmla="*/ 4648 h 5875"/>
                  <a:gd name="T8" fmla="*/ 3102 w 3124"/>
                  <a:gd name="T9" fmla="*/ 4261 h 5875"/>
                  <a:gd name="T10" fmla="*/ 3124 w 3124"/>
                  <a:gd name="T11" fmla="*/ 3871 h 5875"/>
                  <a:gd name="T12" fmla="*/ 3116 w 3124"/>
                  <a:gd name="T13" fmla="*/ 3480 h 5875"/>
                  <a:gd name="T14" fmla="*/ 3080 w 3124"/>
                  <a:gd name="T15" fmla="*/ 3090 h 5875"/>
                  <a:gd name="T16" fmla="*/ 3017 w 3124"/>
                  <a:gd name="T17" fmla="*/ 2704 h 5875"/>
                  <a:gd name="T18" fmla="*/ 2925 w 3124"/>
                  <a:gd name="T19" fmla="*/ 2323 h 5875"/>
                  <a:gd name="T20" fmla="*/ 2804 w 3124"/>
                  <a:gd name="T21" fmla="*/ 1948 h 5875"/>
                  <a:gd name="T22" fmla="*/ 2655 w 3124"/>
                  <a:gd name="T23" fmla="*/ 1581 h 5875"/>
                  <a:gd name="T24" fmla="*/ 2477 w 3124"/>
                  <a:gd name="T25" fmla="*/ 1224 h 5875"/>
                  <a:gd name="T26" fmla="*/ 2272 w 3124"/>
                  <a:gd name="T27" fmla="*/ 878 h 5875"/>
                  <a:gd name="T28" fmla="*/ 2039 w 3124"/>
                  <a:gd name="T29" fmla="*/ 545 h 5875"/>
                  <a:gd name="T30" fmla="*/ 1777 w 3124"/>
                  <a:gd name="T31" fmla="*/ 227 h 5875"/>
                  <a:gd name="T32" fmla="*/ 1561 w 3124"/>
                  <a:gd name="T33" fmla="*/ 0 h 5875"/>
                  <a:gd name="T34" fmla="*/ 1561 w 3124"/>
                  <a:gd name="T35" fmla="*/ 0 h 5875"/>
                  <a:gd name="T36" fmla="*/ 1346 w 3124"/>
                  <a:gd name="T37" fmla="*/ 227 h 5875"/>
                  <a:gd name="T38" fmla="*/ 1084 w 3124"/>
                  <a:gd name="T39" fmla="*/ 545 h 5875"/>
                  <a:gd name="T40" fmla="*/ 851 w 3124"/>
                  <a:gd name="T41" fmla="*/ 878 h 5875"/>
                  <a:gd name="T42" fmla="*/ 645 w 3124"/>
                  <a:gd name="T43" fmla="*/ 1224 h 5875"/>
                  <a:gd name="T44" fmla="*/ 468 w 3124"/>
                  <a:gd name="T45" fmla="*/ 1581 h 5875"/>
                  <a:gd name="T46" fmla="*/ 320 w 3124"/>
                  <a:gd name="T47" fmla="*/ 1948 h 5875"/>
                  <a:gd name="T48" fmla="*/ 199 w 3124"/>
                  <a:gd name="T49" fmla="*/ 2323 h 5875"/>
                  <a:gd name="T50" fmla="*/ 106 w 3124"/>
                  <a:gd name="T51" fmla="*/ 2704 h 5875"/>
                  <a:gd name="T52" fmla="*/ 42 w 3124"/>
                  <a:gd name="T53" fmla="*/ 3090 h 5875"/>
                  <a:gd name="T54" fmla="*/ 7 w 3124"/>
                  <a:gd name="T55" fmla="*/ 3480 h 5875"/>
                  <a:gd name="T56" fmla="*/ 0 w 3124"/>
                  <a:gd name="T57" fmla="*/ 3871 h 5875"/>
                  <a:gd name="T58" fmla="*/ 20 w 3124"/>
                  <a:gd name="T59" fmla="*/ 4261 h 5875"/>
                  <a:gd name="T60" fmla="*/ 70 w 3124"/>
                  <a:gd name="T61" fmla="*/ 4648 h 5875"/>
                  <a:gd name="T62" fmla="*/ 148 w 3124"/>
                  <a:gd name="T63" fmla="*/ 5033 h 5875"/>
                  <a:gd name="T64" fmla="*/ 255 w 3124"/>
                  <a:gd name="T65" fmla="*/ 5412 h 5875"/>
                  <a:gd name="T66" fmla="*/ 390 w 3124"/>
                  <a:gd name="T67" fmla="*/ 5783 h 5875"/>
                  <a:gd name="T68" fmla="*/ 2694 w 3124"/>
                  <a:gd name="T69" fmla="*/ 5875 h 58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124" h="5875">
                    <a:moveTo>
                      <a:pt x="2694" y="5875"/>
                    </a:moveTo>
                    <a:lnTo>
                      <a:pt x="2733" y="5783"/>
                    </a:lnTo>
                    <a:lnTo>
                      <a:pt x="2804" y="5599"/>
                    </a:lnTo>
                    <a:lnTo>
                      <a:pt x="2869" y="5412"/>
                    </a:lnTo>
                    <a:lnTo>
                      <a:pt x="2925" y="5223"/>
                    </a:lnTo>
                    <a:lnTo>
                      <a:pt x="2975" y="5033"/>
                    </a:lnTo>
                    <a:lnTo>
                      <a:pt x="3017" y="4841"/>
                    </a:lnTo>
                    <a:lnTo>
                      <a:pt x="3053" y="4648"/>
                    </a:lnTo>
                    <a:lnTo>
                      <a:pt x="3082" y="4455"/>
                    </a:lnTo>
                    <a:lnTo>
                      <a:pt x="3102" y="4261"/>
                    </a:lnTo>
                    <a:lnTo>
                      <a:pt x="3116" y="4065"/>
                    </a:lnTo>
                    <a:lnTo>
                      <a:pt x="3124" y="3871"/>
                    </a:lnTo>
                    <a:lnTo>
                      <a:pt x="3124" y="3675"/>
                    </a:lnTo>
                    <a:lnTo>
                      <a:pt x="3116" y="3480"/>
                    </a:lnTo>
                    <a:lnTo>
                      <a:pt x="3102" y="3285"/>
                    </a:lnTo>
                    <a:lnTo>
                      <a:pt x="3080" y="3090"/>
                    </a:lnTo>
                    <a:lnTo>
                      <a:pt x="3053" y="2897"/>
                    </a:lnTo>
                    <a:lnTo>
                      <a:pt x="3017" y="2704"/>
                    </a:lnTo>
                    <a:lnTo>
                      <a:pt x="2974" y="2513"/>
                    </a:lnTo>
                    <a:lnTo>
                      <a:pt x="2925" y="2323"/>
                    </a:lnTo>
                    <a:lnTo>
                      <a:pt x="2867" y="2134"/>
                    </a:lnTo>
                    <a:lnTo>
                      <a:pt x="2804" y="1948"/>
                    </a:lnTo>
                    <a:lnTo>
                      <a:pt x="2733" y="1764"/>
                    </a:lnTo>
                    <a:lnTo>
                      <a:pt x="2655" y="1581"/>
                    </a:lnTo>
                    <a:lnTo>
                      <a:pt x="2569" y="1401"/>
                    </a:lnTo>
                    <a:lnTo>
                      <a:pt x="2477" y="1224"/>
                    </a:lnTo>
                    <a:lnTo>
                      <a:pt x="2379" y="1050"/>
                    </a:lnTo>
                    <a:lnTo>
                      <a:pt x="2272" y="878"/>
                    </a:lnTo>
                    <a:lnTo>
                      <a:pt x="2159" y="710"/>
                    </a:lnTo>
                    <a:lnTo>
                      <a:pt x="2039" y="545"/>
                    </a:lnTo>
                    <a:lnTo>
                      <a:pt x="1911" y="384"/>
                    </a:lnTo>
                    <a:lnTo>
                      <a:pt x="1777" y="227"/>
                    </a:lnTo>
                    <a:lnTo>
                      <a:pt x="1634" y="75"/>
                    </a:lnTo>
                    <a:lnTo>
                      <a:pt x="1561" y="0"/>
                    </a:lnTo>
                    <a:lnTo>
                      <a:pt x="1561" y="0"/>
                    </a:lnTo>
                    <a:lnTo>
                      <a:pt x="1561" y="0"/>
                    </a:lnTo>
                    <a:lnTo>
                      <a:pt x="1488" y="75"/>
                    </a:lnTo>
                    <a:lnTo>
                      <a:pt x="1346" y="227"/>
                    </a:lnTo>
                    <a:lnTo>
                      <a:pt x="1212" y="384"/>
                    </a:lnTo>
                    <a:lnTo>
                      <a:pt x="1084" y="545"/>
                    </a:lnTo>
                    <a:lnTo>
                      <a:pt x="965" y="710"/>
                    </a:lnTo>
                    <a:lnTo>
                      <a:pt x="851" y="878"/>
                    </a:lnTo>
                    <a:lnTo>
                      <a:pt x="744" y="1050"/>
                    </a:lnTo>
                    <a:lnTo>
                      <a:pt x="645" y="1224"/>
                    </a:lnTo>
                    <a:lnTo>
                      <a:pt x="553" y="1401"/>
                    </a:lnTo>
                    <a:lnTo>
                      <a:pt x="468" y="1581"/>
                    </a:lnTo>
                    <a:lnTo>
                      <a:pt x="390" y="1764"/>
                    </a:lnTo>
                    <a:lnTo>
                      <a:pt x="320" y="1948"/>
                    </a:lnTo>
                    <a:lnTo>
                      <a:pt x="255" y="2134"/>
                    </a:lnTo>
                    <a:lnTo>
                      <a:pt x="199" y="2323"/>
                    </a:lnTo>
                    <a:lnTo>
                      <a:pt x="148" y="2513"/>
                    </a:lnTo>
                    <a:lnTo>
                      <a:pt x="106" y="2704"/>
                    </a:lnTo>
                    <a:lnTo>
                      <a:pt x="70" y="2897"/>
                    </a:lnTo>
                    <a:lnTo>
                      <a:pt x="42" y="3090"/>
                    </a:lnTo>
                    <a:lnTo>
                      <a:pt x="20" y="3285"/>
                    </a:lnTo>
                    <a:lnTo>
                      <a:pt x="7" y="3480"/>
                    </a:lnTo>
                    <a:lnTo>
                      <a:pt x="0" y="3675"/>
                    </a:lnTo>
                    <a:lnTo>
                      <a:pt x="0" y="3871"/>
                    </a:lnTo>
                    <a:lnTo>
                      <a:pt x="6" y="4065"/>
                    </a:lnTo>
                    <a:lnTo>
                      <a:pt x="20" y="4261"/>
                    </a:lnTo>
                    <a:lnTo>
                      <a:pt x="42" y="4455"/>
                    </a:lnTo>
                    <a:lnTo>
                      <a:pt x="70" y="4648"/>
                    </a:lnTo>
                    <a:lnTo>
                      <a:pt x="105" y="4841"/>
                    </a:lnTo>
                    <a:lnTo>
                      <a:pt x="148" y="5033"/>
                    </a:lnTo>
                    <a:lnTo>
                      <a:pt x="199" y="5223"/>
                    </a:lnTo>
                    <a:lnTo>
                      <a:pt x="255" y="5412"/>
                    </a:lnTo>
                    <a:lnTo>
                      <a:pt x="318" y="5599"/>
                    </a:lnTo>
                    <a:lnTo>
                      <a:pt x="390" y="5783"/>
                    </a:lnTo>
                    <a:lnTo>
                      <a:pt x="429" y="5875"/>
                    </a:lnTo>
                    <a:lnTo>
                      <a:pt x="2694" y="5875"/>
                    </a:lnTo>
                    <a:close/>
                  </a:path>
                </a:pathLst>
              </a:custGeom>
              <a:noFill/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11"/>
              <p:cNvSpPr>
                <a:spLocks/>
              </p:cNvSpPr>
              <p:nvPr/>
            </p:nvSpPr>
            <p:spPr bwMode="auto">
              <a:xfrm>
                <a:off x="8420081" y="2052692"/>
                <a:ext cx="528638" cy="435201"/>
              </a:xfrm>
              <a:custGeom>
                <a:avLst/>
                <a:gdLst>
                  <a:gd name="T0" fmla="*/ 498 w 998"/>
                  <a:gd name="T1" fmla="*/ 0 h 998"/>
                  <a:gd name="T2" fmla="*/ 550 w 998"/>
                  <a:gd name="T3" fmla="*/ 2 h 998"/>
                  <a:gd name="T4" fmla="*/ 648 w 998"/>
                  <a:gd name="T5" fmla="*/ 22 h 998"/>
                  <a:gd name="T6" fmla="*/ 737 w 998"/>
                  <a:gd name="T7" fmla="*/ 59 h 998"/>
                  <a:gd name="T8" fmla="*/ 816 w 998"/>
                  <a:gd name="T9" fmla="*/ 113 h 998"/>
                  <a:gd name="T10" fmla="*/ 884 w 998"/>
                  <a:gd name="T11" fmla="*/ 180 h 998"/>
                  <a:gd name="T12" fmla="*/ 939 w 998"/>
                  <a:gd name="T13" fmla="*/ 261 h 998"/>
                  <a:gd name="T14" fmla="*/ 976 w 998"/>
                  <a:gd name="T15" fmla="*/ 350 h 998"/>
                  <a:gd name="T16" fmla="*/ 996 w 998"/>
                  <a:gd name="T17" fmla="*/ 448 h 998"/>
                  <a:gd name="T18" fmla="*/ 998 w 998"/>
                  <a:gd name="T19" fmla="*/ 499 h 998"/>
                  <a:gd name="T20" fmla="*/ 996 w 998"/>
                  <a:gd name="T21" fmla="*/ 550 h 998"/>
                  <a:gd name="T22" fmla="*/ 976 w 998"/>
                  <a:gd name="T23" fmla="*/ 648 h 998"/>
                  <a:gd name="T24" fmla="*/ 939 w 998"/>
                  <a:gd name="T25" fmla="*/ 738 h 998"/>
                  <a:gd name="T26" fmla="*/ 884 w 998"/>
                  <a:gd name="T27" fmla="*/ 817 h 998"/>
                  <a:gd name="T28" fmla="*/ 816 w 998"/>
                  <a:gd name="T29" fmla="*/ 885 h 998"/>
                  <a:gd name="T30" fmla="*/ 737 w 998"/>
                  <a:gd name="T31" fmla="*/ 939 h 998"/>
                  <a:gd name="T32" fmla="*/ 648 w 998"/>
                  <a:gd name="T33" fmla="*/ 977 h 998"/>
                  <a:gd name="T34" fmla="*/ 550 w 998"/>
                  <a:gd name="T35" fmla="*/ 997 h 998"/>
                  <a:gd name="T36" fmla="*/ 498 w 998"/>
                  <a:gd name="T37" fmla="*/ 998 h 998"/>
                  <a:gd name="T38" fmla="*/ 448 w 998"/>
                  <a:gd name="T39" fmla="*/ 997 h 998"/>
                  <a:gd name="T40" fmla="*/ 350 w 998"/>
                  <a:gd name="T41" fmla="*/ 977 h 998"/>
                  <a:gd name="T42" fmla="*/ 260 w 998"/>
                  <a:gd name="T43" fmla="*/ 939 h 998"/>
                  <a:gd name="T44" fmla="*/ 180 w 998"/>
                  <a:gd name="T45" fmla="*/ 885 h 998"/>
                  <a:gd name="T46" fmla="*/ 112 w 998"/>
                  <a:gd name="T47" fmla="*/ 817 h 998"/>
                  <a:gd name="T48" fmla="*/ 59 w 998"/>
                  <a:gd name="T49" fmla="*/ 738 h 998"/>
                  <a:gd name="T50" fmla="*/ 21 w 998"/>
                  <a:gd name="T51" fmla="*/ 648 h 998"/>
                  <a:gd name="T52" fmla="*/ 1 w 998"/>
                  <a:gd name="T53" fmla="*/ 550 h 998"/>
                  <a:gd name="T54" fmla="*/ 0 w 998"/>
                  <a:gd name="T55" fmla="*/ 499 h 998"/>
                  <a:gd name="T56" fmla="*/ 1 w 998"/>
                  <a:gd name="T57" fmla="*/ 448 h 998"/>
                  <a:gd name="T58" fmla="*/ 21 w 998"/>
                  <a:gd name="T59" fmla="*/ 350 h 998"/>
                  <a:gd name="T60" fmla="*/ 59 w 998"/>
                  <a:gd name="T61" fmla="*/ 261 h 998"/>
                  <a:gd name="T62" fmla="*/ 112 w 998"/>
                  <a:gd name="T63" fmla="*/ 180 h 998"/>
                  <a:gd name="T64" fmla="*/ 180 w 998"/>
                  <a:gd name="T65" fmla="*/ 113 h 998"/>
                  <a:gd name="T66" fmla="*/ 260 w 998"/>
                  <a:gd name="T67" fmla="*/ 59 h 998"/>
                  <a:gd name="T68" fmla="*/ 350 w 998"/>
                  <a:gd name="T69" fmla="*/ 22 h 998"/>
                  <a:gd name="T70" fmla="*/ 448 w 998"/>
                  <a:gd name="T71" fmla="*/ 2 h 998"/>
                  <a:gd name="T72" fmla="*/ 498 w 998"/>
                  <a:gd name="T73" fmla="*/ 0 h 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998" h="998">
                    <a:moveTo>
                      <a:pt x="498" y="0"/>
                    </a:moveTo>
                    <a:lnTo>
                      <a:pt x="550" y="2"/>
                    </a:lnTo>
                    <a:lnTo>
                      <a:pt x="648" y="22"/>
                    </a:lnTo>
                    <a:lnTo>
                      <a:pt x="737" y="59"/>
                    </a:lnTo>
                    <a:lnTo>
                      <a:pt x="816" y="113"/>
                    </a:lnTo>
                    <a:lnTo>
                      <a:pt x="884" y="180"/>
                    </a:lnTo>
                    <a:lnTo>
                      <a:pt x="939" y="261"/>
                    </a:lnTo>
                    <a:lnTo>
                      <a:pt x="976" y="350"/>
                    </a:lnTo>
                    <a:lnTo>
                      <a:pt x="996" y="448"/>
                    </a:lnTo>
                    <a:lnTo>
                      <a:pt x="998" y="499"/>
                    </a:lnTo>
                    <a:lnTo>
                      <a:pt x="996" y="550"/>
                    </a:lnTo>
                    <a:lnTo>
                      <a:pt x="976" y="648"/>
                    </a:lnTo>
                    <a:lnTo>
                      <a:pt x="939" y="738"/>
                    </a:lnTo>
                    <a:lnTo>
                      <a:pt x="884" y="817"/>
                    </a:lnTo>
                    <a:lnTo>
                      <a:pt x="816" y="885"/>
                    </a:lnTo>
                    <a:lnTo>
                      <a:pt x="737" y="939"/>
                    </a:lnTo>
                    <a:lnTo>
                      <a:pt x="648" y="977"/>
                    </a:lnTo>
                    <a:lnTo>
                      <a:pt x="550" y="997"/>
                    </a:lnTo>
                    <a:lnTo>
                      <a:pt x="498" y="998"/>
                    </a:lnTo>
                    <a:lnTo>
                      <a:pt x="448" y="997"/>
                    </a:lnTo>
                    <a:lnTo>
                      <a:pt x="350" y="977"/>
                    </a:lnTo>
                    <a:lnTo>
                      <a:pt x="260" y="939"/>
                    </a:lnTo>
                    <a:lnTo>
                      <a:pt x="180" y="885"/>
                    </a:lnTo>
                    <a:lnTo>
                      <a:pt x="112" y="817"/>
                    </a:lnTo>
                    <a:lnTo>
                      <a:pt x="59" y="738"/>
                    </a:lnTo>
                    <a:lnTo>
                      <a:pt x="21" y="648"/>
                    </a:lnTo>
                    <a:lnTo>
                      <a:pt x="1" y="550"/>
                    </a:lnTo>
                    <a:lnTo>
                      <a:pt x="0" y="499"/>
                    </a:lnTo>
                    <a:lnTo>
                      <a:pt x="1" y="448"/>
                    </a:lnTo>
                    <a:lnTo>
                      <a:pt x="21" y="350"/>
                    </a:lnTo>
                    <a:lnTo>
                      <a:pt x="59" y="261"/>
                    </a:lnTo>
                    <a:lnTo>
                      <a:pt x="112" y="180"/>
                    </a:lnTo>
                    <a:lnTo>
                      <a:pt x="180" y="113"/>
                    </a:lnTo>
                    <a:lnTo>
                      <a:pt x="260" y="59"/>
                    </a:lnTo>
                    <a:lnTo>
                      <a:pt x="350" y="22"/>
                    </a:lnTo>
                    <a:lnTo>
                      <a:pt x="448" y="2"/>
                    </a:lnTo>
                    <a:lnTo>
                      <a:pt x="498" y="0"/>
                    </a:lnTo>
                    <a:close/>
                  </a:path>
                </a:pathLst>
              </a:custGeom>
              <a:solidFill>
                <a:srgbClr val="64CBDA"/>
              </a:solidFill>
              <a:ln w="76200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6" name="Freeform 8"/>
              <p:cNvSpPr>
                <a:spLocks/>
              </p:cNvSpPr>
              <p:nvPr/>
            </p:nvSpPr>
            <p:spPr bwMode="auto">
              <a:xfrm rot="21300610" flipH="1">
                <a:off x="9424542" y="2801592"/>
                <a:ext cx="735851" cy="1079059"/>
              </a:xfrm>
              <a:custGeom>
                <a:avLst/>
                <a:gdLst>
                  <a:gd name="T0" fmla="*/ 1123 w 1123"/>
                  <a:gd name="T1" fmla="*/ 0 h 2650"/>
                  <a:gd name="T2" fmla="*/ 1123 w 1123"/>
                  <a:gd name="T3" fmla="*/ 1680 h 2650"/>
                  <a:gd name="T4" fmla="*/ 1045 w 1123"/>
                  <a:gd name="T5" fmla="*/ 1719 h 2650"/>
                  <a:gd name="T6" fmla="*/ 898 w 1123"/>
                  <a:gd name="T7" fmla="*/ 1807 h 2650"/>
                  <a:gd name="T8" fmla="*/ 760 w 1123"/>
                  <a:gd name="T9" fmla="*/ 1908 h 2650"/>
                  <a:gd name="T10" fmla="*/ 630 w 1123"/>
                  <a:gd name="T11" fmla="*/ 2022 h 2650"/>
                  <a:gd name="T12" fmla="*/ 511 w 1123"/>
                  <a:gd name="T13" fmla="*/ 2144 h 2650"/>
                  <a:gd name="T14" fmla="*/ 401 w 1123"/>
                  <a:gd name="T15" fmla="*/ 2278 h 2650"/>
                  <a:gd name="T16" fmla="*/ 303 w 1123"/>
                  <a:gd name="T17" fmla="*/ 2421 h 2650"/>
                  <a:gd name="T18" fmla="*/ 218 w 1123"/>
                  <a:gd name="T19" fmla="*/ 2570 h 2650"/>
                  <a:gd name="T20" fmla="*/ 181 w 1123"/>
                  <a:gd name="T21" fmla="*/ 2650 h 2650"/>
                  <a:gd name="T22" fmla="*/ 139 w 1123"/>
                  <a:gd name="T23" fmla="*/ 2552 h 2650"/>
                  <a:gd name="T24" fmla="*/ 72 w 1123"/>
                  <a:gd name="T25" fmla="*/ 2350 h 2650"/>
                  <a:gd name="T26" fmla="*/ 25 w 1123"/>
                  <a:gd name="T27" fmla="*/ 2140 h 2650"/>
                  <a:gd name="T28" fmla="*/ 1 w 1123"/>
                  <a:gd name="T29" fmla="*/ 1919 h 2650"/>
                  <a:gd name="T30" fmla="*/ 0 w 1123"/>
                  <a:gd name="T31" fmla="*/ 1804 h 2650"/>
                  <a:gd name="T32" fmla="*/ 0 w 1123"/>
                  <a:gd name="T33" fmla="*/ 1731 h 2650"/>
                  <a:gd name="T34" fmla="*/ 8 w 1123"/>
                  <a:gd name="T35" fmla="*/ 1585 h 2650"/>
                  <a:gd name="T36" fmla="*/ 27 w 1123"/>
                  <a:gd name="T37" fmla="*/ 1444 h 2650"/>
                  <a:gd name="T38" fmla="*/ 57 w 1123"/>
                  <a:gd name="T39" fmla="*/ 1305 h 2650"/>
                  <a:gd name="T40" fmla="*/ 96 w 1123"/>
                  <a:gd name="T41" fmla="*/ 1169 h 2650"/>
                  <a:gd name="T42" fmla="*/ 145 w 1123"/>
                  <a:gd name="T43" fmla="*/ 1038 h 2650"/>
                  <a:gd name="T44" fmla="*/ 203 w 1123"/>
                  <a:gd name="T45" fmla="*/ 910 h 2650"/>
                  <a:gd name="T46" fmla="*/ 269 w 1123"/>
                  <a:gd name="T47" fmla="*/ 789 h 2650"/>
                  <a:gd name="T48" fmla="*/ 342 w 1123"/>
                  <a:gd name="T49" fmla="*/ 671 h 2650"/>
                  <a:gd name="T50" fmla="*/ 424 w 1123"/>
                  <a:gd name="T51" fmla="*/ 560 h 2650"/>
                  <a:gd name="T52" fmla="*/ 515 w 1123"/>
                  <a:gd name="T53" fmla="*/ 455 h 2650"/>
                  <a:gd name="T54" fmla="*/ 612 w 1123"/>
                  <a:gd name="T55" fmla="*/ 355 h 2650"/>
                  <a:gd name="T56" fmla="*/ 714 w 1123"/>
                  <a:gd name="T57" fmla="*/ 263 h 2650"/>
                  <a:gd name="T58" fmla="*/ 823 w 1123"/>
                  <a:gd name="T59" fmla="*/ 178 h 2650"/>
                  <a:gd name="T60" fmla="*/ 939 w 1123"/>
                  <a:gd name="T61" fmla="*/ 101 h 2650"/>
                  <a:gd name="T62" fmla="*/ 1059 w 1123"/>
                  <a:gd name="T63" fmla="*/ 31 h 2650"/>
                  <a:gd name="T64" fmla="*/ 1123 w 1123"/>
                  <a:gd name="T65" fmla="*/ 0 h 2650"/>
                  <a:gd name="connsiteX0" fmla="*/ 10000 w 12206"/>
                  <a:gd name="connsiteY0" fmla="*/ 0 h 10000"/>
                  <a:gd name="connsiteX1" fmla="*/ 12206 w 12206"/>
                  <a:gd name="connsiteY1" fmla="*/ 6034 h 10000"/>
                  <a:gd name="connsiteX2" fmla="*/ 9305 w 12206"/>
                  <a:gd name="connsiteY2" fmla="*/ 6487 h 10000"/>
                  <a:gd name="connsiteX3" fmla="*/ 7996 w 12206"/>
                  <a:gd name="connsiteY3" fmla="*/ 6819 h 10000"/>
                  <a:gd name="connsiteX4" fmla="*/ 6768 w 12206"/>
                  <a:gd name="connsiteY4" fmla="*/ 7200 h 10000"/>
                  <a:gd name="connsiteX5" fmla="*/ 5610 w 12206"/>
                  <a:gd name="connsiteY5" fmla="*/ 7630 h 10000"/>
                  <a:gd name="connsiteX6" fmla="*/ 4550 w 12206"/>
                  <a:gd name="connsiteY6" fmla="*/ 8091 h 10000"/>
                  <a:gd name="connsiteX7" fmla="*/ 3571 w 12206"/>
                  <a:gd name="connsiteY7" fmla="*/ 8596 h 10000"/>
                  <a:gd name="connsiteX8" fmla="*/ 2698 w 12206"/>
                  <a:gd name="connsiteY8" fmla="*/ 9136 h 10000"/>
                  <a:gd name="connsiteX9" fmla="*/ 1941 w 12206"/>
                  <a:gd name="connsiteY9" fmla="*/ 9698 h 10000"/>
                  <a:gd name="connsiteX10" fmla="*/ 1612 w 12206"/>
                  <a:gd name="connsiteY10" fmla="*/ 10000 h 10000"/>
                  <a:gd name="connsiteX11" fmla="*/ 1238 w 12206"/>
                  <a:gd name="connsiteY11" fmla="*/ 9630 h 10000"/>
                  <a:gd name="connsiteX12" fmla="*/ 641 w 12206"/>
                  <a:gd name="connsiteY12" fmla="*/ 8868 h 10000"/>
                  <a:gd name="connsiteX13" fmla="*/ 223 w 12206"/>
                  <a:gd name="connsiteY13" fmla="*/ 8075 h 10000"/>
                  <a:gd name="connsiteX14" fmla="*/ 9 w 12206"/>
                  <a:gd name="connsiteY14" fmla="*/ 7242 h 10000"/>
                  <a:gd name="connsiteX15" fmla="*/ 0 w 12206"/>
                  <a:gd name="connsiteY15" fmla="*/ 6808 h 10000"/>
                  <a:gd name="connsiteX16" fmla="*/ 0 w 12206"/>
                  <a:gd name="connsiteY16" fmla="*/ 6532 h 10000"/>
                  <a:gd name="connsiteX17" fmla="*/ 71 w 12206"/>
                  <a:gd name="connsiteY17" fmla="*/ 5981 h 10000"/>
                  <a:gd name="connsiteX18" fmla="*/ 240 w 12206"/>
                  <a:gd name="connsiteY18" fmla="*/ 5449 h 10000"/>
                  <a:gd name="connsiteX19" fmla="*/ 508 w 12206"/>
                  <a:gd name="connsiteY19" fmla="*/ 4925 h 10000"/>
                  <a:gd name="connsiteX20" fmla="*/ 855 w 12206"/>
                  <a:gd name="connsiteY20" fmla="*/ 4411 h 10000"/>
                  <a:gd name="connsiteX21" fmla="*/ 1291 w 12206"/>
                  <a:gd name="connsiteY21" fmla="*/ 3917 h 10000"/>
                  <a:gd name="connsiteX22" fmla="*/ 1808 w 12206"/>
                  <a:gd name="connsiteY22" fmla="*/ 3434 h 10000"/>
                  <a:gd name="connsiteX23" fmla="*/ 2395 w 12206"/>
                  <a:gd name="connsiteY23" fmla="*/ 2977 h 10000"/>
                  <a:gd name="connsiteX24" fmla="*/ 3045 w 12206"/>
                  <a:gd name="connsiteY24" fmla="*/ 2532 h 10000"/>
                  <a:gd name="connsiteX25" fmla="*/ 3776 w 12206"/>
                  <a:gd name="connsiteY25" fmla="*/ 2113 h 10000"/>
                  <a:gd name="connsiteX26" fmla="*/ 4586 w 12206"/>
                  <a:gd name="connsiteY26" fmla="*/ 1717 h 10000"/>
                  <a:gd name="connsiteX27" fmla="*/ 5450 w 12206"/>
                  <a:gd name="connsiteY27" fmla="*/ 1340 h 10000"/>
                  <a:gd name="connsiteX28" fmla="*/ 6358 w 12206"/>
                  <a:gd name="connsiteY28" fmla="*/ 992 h 10000"/>
                  <a:gd name="connsiteX29" fmla="*/ 7329 w 12206"/>
                  <a:gd name="connsiteY29" fmla="*/ 672 h 10000"/>
                  <a:gd name="connsiteX30" fmla="*/ 8362 w 12206"/>
                  <a:gd name="connsiteY30" fmla="*/ 381 h 10000"/>
                  <a:gd name="connsiteX31" fmla="*/ 9430 w 12206"/>
                  <a:gd name="connsiteY31" fmla="*/ 117 h 10000"/>
                  <a:gd name="connsiteX32" fmla="*/ 10000 w 12206"/>
                  <a:gd name="connsiteY32" fmla="*/ 0 h 10000"/>
                  <a:gd name="connsiteX0" fmla="*/ 10000 w 12206"/>
                  <a:gd name="connsiteY0" fmla="*/ 0 h 10000"/>
                  <a:gd name="connsiteX1" fmla="*/ 12206 w 12206"/>
                  <a:gd name="connsiteY1" fmla="*/ 6034 h 10000"/>
                  <a:gd name="connsiteX2" fmla="*/ 9305 w 12206"/>
                  <a:gd name="connsiteY2" fmla="*/ 6487 h 10000"/>
                  <a:gd name="connsiteX3" fmla="*/ 7996 w 12206"/>
                  <a:gd name="connsiteY3" fmla="*/ 6819 h 10000"/>
                  <a:gd name="connsiteX4" fmla="*/ 6768 w 12206"/>
                  <a:gd name="connsiteY4" fmla="*/ 7200 h 10000"/>
                  <a:gd name="connsiteX5" fmla="*/ 5610 w 12206"/>
                  <a:gd name="connsiteY5" fmla="*/ 7630 h 10000"/>
                  <a:gd name="connsiteX6" fmla="*/ 4550 w 12206"/>
                  <a:gd name="connsiteY6" fmla="*/ 8091 h 10000"/>
                  <a:gd name="connsiteX7" fmla="*/ 3571 w 12206"/>
                  <a:gd name="connsiteY7" fmla="*/ 8596 h 10000"/>
                  <a:gd name="connsiteX8" fmla="*/ 2698 w 12206"/>
                  <a:gd name="connsiteY8" fmla="*/ 9136 h 10000"/>
                  <a:gd name="connsiteX9" fmla="*/ 1941 w 12206"/>
                  <a:gd name="connsiteY9" fmla="*/ 9698 h 10000"/>
                  <a:gd name="connsiteX10" fmla="*/ 1612 w 12206"/>
                  <a:gd name="connsiteY10" fmla="*/ 10000 h 10000"/>
                  <a:gd name="connsiteX11" fmla="*/ 1238 w 12206"/>
                  <a:gd name="connsiteY11" fmla="*/ 9630 h 10000"/>
                  <a:gd name="connsiteX12" fmla="*/ 641 w 12206"/>
                  <a:gd name="connsiteY12" fmla="*/ 8868 h 10000"/>
                  <a:gd name="connsiteX13" fmla="*/ 223 w 12206"/>
                  <a:gd name="connsiteY13" fmla="*/ 8075 h 10000"/>
                  <a:gd name="connsiteX14" fmla="*/ 9 w 12206"/>
                  <a:gd name="connsiteY14" fmla="*/ 7242 h 10000"/>
                  <a:gd name="connsiteX15" fmla="*/ 0 w 12206"/>
                  <a:gd name="connsiteY15" fmla="*/ 6808 h 10000"/>
                  <a:gd name="connsiteX16" fmla="*/ 0 w 12206"/>
                  <a:gd name="connsiteY16" fmla="*/ 6532 h 10000"/>
                  <a:gd name="connsiteX17" fmla="*/ 71 w 12206"/>
                  <a:gd name="connsiteY17" fmla="*/ 5981 h 10000"/>
                  <a:gd name="connsiteX18" fmla="*/ 240 w 12206"/>
                  <a:gd name="connsiteY18" fmla="*/ 5449 h 10000"/>
                  <a:gd name="connsiteX19" fmla="*/ 508 w 12206"/>
                  <a:gd name="connsiteY19" fmla="*/ 4925 h 10000"/>
                  <a:gd name="connsiteX20" fmla="*/ 855 w 12206"/>
                  <a:gd name="connsiteY20" fmla="*/ 4411 h 10000"/>
                  <a:gd name="connsiteX21" fmla="*/ 1291 w 12206"/>
                  <a:gd name="connsiteY21" fmla="*/ 3917 h 10000"/>
                  <a:gd name="connsiteX22" fmla="*/ 1808 w 12206"/>
                  <a:gd name="connsiteY22" fmla="*/ 3434 h 10000"/>
                  <a:gd name="connsiteX23" fmla="*/ 2395 w 12206"/>
                  <a:gd name="connsiteY23" fmla="*/ 2977 h 10000"/>
                  <a:gd name="connsiteX24" fmla="*/ 3045 w 12206"/>
                  <a:gd name="connsiteY24" fmla="*/ 2532 h 10000"/>
                  <a:gd name="connsiteX25" fmla="*/ 3776 w 12206"/>
                  <a:gd name="connsiteY25" fmla="*/ 2113 h 10000"/>
                  <a:gd name="connsiteX26" fmla="*/ 4586 w 12206"/>
                  <a:gd name="connsiteY26" fmla="*/ 1717 h 10000"/>
                  <a:gd name="connsiteX27" fmla="*/ 5450 w 12206"/>
                  <a:gd name="connsiteY27" fmla="*/ 1340 h 10000"/>
                  <a:gd name="connsiteX28" fmla="*/ 6358 w 12206"/>
                  <a:gd name="connsiteY28" fmla="*/ 992 h 10000"/>
                  <a:gd name="connsiteX29" fmla="*/ 7329 w 12206"/>
                  <a:gd name="connsiteY29" fmla="*/ 672 h 10000"/>
                  <a:gd name="connsiteX30" fmla="*/ 8362 w 12206"/>
                  <a:gd name="connsiteY30" fmla="*/ 381 h 10000"/>
                  <a:gd name="connsiteX31" fmla="*/ 9430 w 12206"/>
                  <a:gd name="connsiteY31" fmla="*/ 117 h 10000"/>
                  <a:gd name="connsiteX32" fmla="*/ 10000 w 12206"/>
                  <a:gd name="connsiteY32" fmla="*/ 0 h 10000"/>
                  <a:gd name="connsiteX0" fmla="*/ 10000 w 12447"/>
                  <a:gd name="connsiteY0" fmla="*/ 0 h 10000"/>
                  <a:gd name="connsiteX1" fmla="*/ 12447 w 12447"/>
                  <a:gd name="connsiteY1" fmla="*/ 6017 h 10000"/>
                  <a:gd name="connsiteX2" fmla="*/ 9305 w 12447"/>
                  <a:gd name="connsiteY2" fmla="*/ 6487 h 10000"/>
                  <a:gd name="connsiteX3" fmla="*/ 7996 w 12447"/>
                  <a:gd name="connsiteY3" fmla="*/ 6819 h 10000"/>
                  <a:gd name="connsiteX4" fmla="*/ 6768 w 12447"/>
                  <a:gd name="connsiteY4" fmla="*/ 7200 h 10000"/>
                  <a:gd name="connsiteX5" fmla="*/ 5610 w 12447"/>
                  <a:gd name="connsiteY5" fmla="*/ 7630 h 10000"/>
                  <a:gd name="connsiteX6" fmla="*/ 4550 w 12447"/>
                  <a:gd name="connsiteY6" fmla="*/ 8091 h 10000"/>
                  <a:gd name="connsiteX7" fmla="*/ 3571 w 12447"/>
                  <a:gd name="connsiteY7" fmla="*/ 8596 h 10000"/>
                  <a:gd name="connsiteX8" fmla="*/ 2698 w 12447"/>
                  <a:gd name="connsiteY8" fmla="*/ 9136 h 10000"/>
                  <a:gd name="connsiteX9" fmla="*/ 1941 w 12447"/>
                  <a:gd name="connsiteY9" fmla="*/ 9698 h 10000"/>
                  <a:gd name="connsiteX10" fmla="*/ 1612 w 12447"/>
                  <a:gd name="connsiteY10" fmla="*/ 10000 h 10000"/>
                  <a:gd name="connsiteX11" fmla="*/ 1238 w 12447"/>
                  <a:gd name="connsiteY11" fmla="*/ 9630 h 10000"/>
                  <a:gd name="connsiteX12" fmla="*/ 641 w 12447"/>
                  <a:gd name="connsiteY12" fmla="*/ 8868 h 10000"/>
                  <a:gd name="connsiteX13" fmla="*/ 223 w 12447"/>
                  <a:gd name="connsiteY13" fmla="*/ 8075 h 10000"/>
                  <a:gd name="connsiteX14" fmla="*/ 9 w 12447"/>
                  <a:gd name="connsiteY14" fmla="*/ 7242 h 10000"/>
                  <a:gd name="connsiteX15" fmla="*/ 0 w 12447"/>
                  <a:gd name="connsiteY15" fmla="*/ 6808 h 10000"/>
                  <a:gd name="connsiteX16" fmla="*/ 0 w 12447"/>
                  <a:gd name="connsiteY16" fmla="*/ 6532 h 10000"/>
                  <a:gd name="connsiteX17" fmla="*/ 71 w 12447"/>
                  <a:gd name="connsiteY17" fmla="*/ 5981 h 10000"/>
                  <a:gd name="connsiteX18" fmla="*/ 240 w 12447"/>
                  <a:gd name="connsiteY18" fmla="*/ 5449 h 10000"/>
                  <a:gd name="connsiteX19" fmla="*/ 508 w 12447"/>
                  <a:gd name="connsiteY19" fmla="*/ 4925 h 10000"/>
                  <a:gd name="connsiteX20" fmla="*/ 855 w 12447"/>
                  <a:gd name="connsiteY20" fmla="*/ 4411 h 10000"/>
                  <a:gd name="connsiteX21" fmla="*/ 1291 w 12447"/>
                  <a:gd name="connsiteY21" fmla="*/ 3917 h 10000"/>
                  <a:gd name="connsiteX22" fmla="*/ 1808 w 12447"/>
                  <a:gd name="connsiteY22" fmla="*/ 3434 h 10000"/>
                  <a:gd name="connsiteX23" fmla="*/ 2395 w 12447"/>
                  <a:gd name="connsiteY23" fmla="*/ 2977 h 10000"/>
                  <a:gd name="connsiteX24" fmla="*/ 3045 w 12447"/>
                  <a:gd name="connsiteY24" fmla="*/ 2532 h 10000"/>
                  <a:gd name="connsiteX25" fmla="*/ 3776 w 12447"/>
                  <a:gd name="connsiteY25" fmla="*/ 2113 h 10000"/>
                  <a:gd name="connsiteX26" fmla="*/ 4586 w 12447"/>
                  <a:gd name="connsiteY26" fmla="*/ 1717 h 10000"/>
                  <a:gd name="connsiteX27" fmla="*/ 5450 w 12447"/>
                  <a:gd name="connsiteY27" fmla="*/ 1340 h 10000"/>
                  <a:gd name="connsiteX28" fmla="*/ 6358 w 12447"/>
                  <a:gd name="connsiteY28" fmla="*/ 992 h 10000"/>
                  <a:gd name="connsiteX29" fmla="*/ 7329 w 12447"/>
                  <a:gd name="connsiteY29" fmla="*/ 672 h 10000"/>
                  <a:gd name="connsiteX30" fmla="*/ 8362 w 12447"/>
                  <a:gd name="connsiteY30" fmla="*/ 381 h 10000"/>
                  <a:gd name="connsiteX31" fmla="*/ 9430 w 12447"/>
                  <a:gd name="connsiteY31" fmla="*/ 117 h 10000"/>
                  <a:gd name="connsiteX32" fmla="*/ 10000 w 12447"/>
                  <a:gd name="connsiteY32" fmla="*/ 0 h 10000"/>
                  <a:gd name="connsiteX0" fmla="*/ 10000 w 12447"/>
                  <a:gd name="connsiteY0" fmla="*/ 0 h 10000"/>
                  <a:gd name="connsiteX1" fmla="*/ 12447 w 12447"/>
                  <a:gd name="connsiteY1" fmla="*/ 6017 h 10000"/>
                  <a:gd name="connsiteX2" fmla="*/ 9305 w 12447"/>
                  <a:gd name="connsiteY2" fmla="*/ 6487 h 10000"/>
                  <a:gd name="connsiteX3" fmla="*/ 7996 w 12447"/>
                  <a:gd name="connsiteY3" fmla="*/ 6819 h 10000"/>
                  <a:gd name="connsiteX4" fmla="*/ 6768 w 12447"/>
                  <a:gd name="connsiteY4" fmla="*/ 7200 h 10000"/>
                  <a:gd name="connsiteX5" fmla="*/ 5610 w 12447"/>
                  <a:gd name="connsiteY5" fmla="*/ 7630 h 10000"/>
                  <a:gd name="connsiteX6" fmla="*/ 4550 w 12447"/>
                  <a:gd name="connsiteY6" fmla="*/ 8091 h 10000"/>
                  <a:gd name="connsiteX7" fmla="*/ 3571 w 12447"/>
                  <a:gd name="connsiteY7" fmla="*/ 8596 h 10000"/>
                  <a:gd name="connsiteX8" fmla="*/ 2698 w 12447"/>
                  <a:gd name="connsiteY8" fmla="*/ 9136 h 10000"/>
                  <a:gd name="connsiteX9" fmla="*/ 1941 w 12447"/>
                  <a:gd name="connsiteY9" fmla="*/ 9698 h 10000"/>
                  <a:gd name="connsiteX10" fmla="*/ 1612 w 12447"/>
                  <a:gd name="connsiteY10" fmla="*/ 10000 h 10000"/>
                  <a:gd name="connsiteX11" fmla="*/ 1238 w 12447"/>
                  <a:gd name="connsiteY11" fmla="*/ 9630 h 10000"/>
                  <a:gd name="connsiteX12" fmla="*/ 641 w 12447"/>
                  <a:gd name="connsiteY12" fmla="*/ 8868 h 10000"/>
                  <a:gd name="connsiteX13" fmla="*/ 223 w 12447"/>
                  <a:gd name="connsiteY13" fmla="*/ 8075 h 10000"/>
                  <a:gd name="connsiteX14" fmla="*/ 9 w 12447"/>
                  <a:gd name="connsiteY14" fmla="*/ 7242 h 10000"/>
                  <a:gd name="connsiteX15" fmla="*/ 0 w 12447"/>
                  <a:gd name="connsiteY15" fmla="*/ 6808 h 10000"/>
                  <a:gd name="connsiteX16" fmla="*/ 0 w 12447"/>
                  <a:gd name="connsiteY16" fmla="*/ 6532 h 10000"/>
                  <a:gd name="connsiteX17" fmla="*/ 71 w 12447"/>
                  <a:gd name="connsiteY17" fmla="*/ 5981 h 10000"/>
                  <a:gd name="connsiteX18" fmla="*/ 240 w 12447"/>
                  <a:gd name="connsiteY18" fmla="*/ 5449 h 10000"/>
                  <a:gd name="connsiteX19" fmla="*/ 508 w 12447"/>
                  <a:gd name="connsiteY19" fmla="*/ 4925 h 10000"/>
                  <a:gd name="connsiteX20" fmla="*/ 855 w 12447"/>
                  <a:gd name="connsiteY20" fmla="*/ 4411 h 10000"/>
                  <a:gd name="connsiteX21" fmla="*/ 1291 w 12447"/>
                  <a:gd name="connsiteY21" fmla="*/ 3917 h 10000"/>
                  <a:gd name="connsiteX22" fmla="*/ 1808 w 12447"/>
                  <a:gd name="connsiteY22" fmla="*/ 3434 h 10000"/>
                  <a:gd name="connsiteX23" fmla="*/ 2395 w 12447"/>
                  <a:gd name="connsiteY23" fmla="*/ 2977 h 10000"/>
                  <a:gd name="connsiteX24" fmla="*/ 3045 w 12447"/>
                  <a:gd name="connsiteY24" fmla="*/ 2532 h 10000"/>
                  <a:gd name="connsiteX25" fmla="*/ 3776 w 12447"/>
                  <a:gd name="connsiteY25" fmla="*/ 2113 h 10000"/>
                  <a:gd name="connsiteX26" fmla="*/ 4586 w 12447"/>
                  <a:gd name="connsiteY26" fmla="*/ 1717 h 10000"/>
                  <a:gd name="connsiteX27" fmla="*/ 5450 w 12447"/>
                  <a:gd name="connsiteY27" fmla="*/ 1340 h 10000"/>
                  <a:gd name="connsiteX28" fmla="*/ 6358 w 12447"/>
                  <a:gd name="connsiteY28" fmla="*/ 992 h 10000"/>
                  <a:gd name="connsiteX29" fmla="*/ 7329 w 12447"/>
                  <a:gd name="connsiteY29" fmla="*/ 672 h 10000"/>
                  <a:gd name="connsiteX30" fmla="*/ 8362 w 12447"/>
                  <a:gd name="connsiteY30" fmla="*/ 381 h 10000"/>
                  <a:gd name="connsiteX31" fmla="*/ 9430 w 12447"/>
                  <a:gd name="connsiteY31" fmla="*/ 117 h 10000"/>
                  <a:gd name="connsiteX32" fmla="*/ 10000 w 12447"/>
                  <a:gd name="connsiteY32" fmla="*/ 0 h 10000"/>
                  <a:gd name="connsiteX0" fmla="*/ 10000 w 12447"/>
                  <a:gd name="connsiteY0" fmla="*/ 0 h 10000"/>
                  <a:gd name="connsiteX1" fmla="*/ 12447 w 12447"/>
                  <a:gd name="connsiteY1" fmla="*/ 6017 h 10000"/>
                  <a:gd name="connsiteX2" fmla="*/ 9305 w 12447"/>
                  <a:gd name="connsiteY2" fmla="*/ 6487 h 10000"/>
                  <a:gd name="connsiteX3" fmla="*/ 7996 w 12447"/>
                  <a:gd name="connsiteY3" fmla="*/ 6819 h 10000"/>
                  <a:gd name="connsiteX4" fmla="*/ 6768 w 12447"/>
                  <a:gd name="connsiteY4" fmla="*/ 7200 h 10000"/>
                  <a:gd name="connsiteX5" fmla="*/ 5610 w 12447"/>
                  <a:gd name="connsiteY5" fmla="*/ 7630 h 10000"/>
                  <a:gd name="connsiteX6" fmla="*/ 4550 w 12447"/>
                  <a:gd name="connsiteY6" fmla="*/ 8091 h 10000"/>
                  <a:gd name="connsiteX7" fmla="*/ 3571 w 12447"/>
                  <a:gd name="connsiteY7" fmla="*/ 8596 h 10000"/>
                  <a:gd name="connsiteX8" fmla="*/ 2698 w 12447"/>
                  <a:gd name="connsiteY8" fmla="*/ 9136 h 10000"/>
                  <a:gd name="connsiteX9" fmla="*/ 1941 w 12447"/>
                  <a:gd name="connsiteY9" fmla="*/ 9698 h 10000"/>
                  <a:gd name="connsiteX10" fmla="*/ 1612 w 12447"/>
                  <a:gd name="connsiteY10" fmla="*/ 10000 h 10000"/>
                  <a:gd name="connsiteX11" fmla="*/ 1238 w 12447"/>
                  <a:gd name="connsiteY11" fmla="*/ 9630 h 10000"/>
                  <a:gd name="connsiteX12" fmla="*/ 641 w 12447"/>
                  <a:gd name="connsiteY12" fmla="*/ 8868 h 10000"/>
                  <a:gd name="connsiteX13" fmla="*/ 223 w 12447"/>
                  <a:gd name="connsiteY13" fmla="*/ 8075 h 10000"/>
                  <a:gd name="connsiteX14" fmla="*/ 9 w 12447"/>
                  <a:gd name="connsiteY14" fmla="*/ 7242 h 10000"/>
                  <a:gd name="connsiteX15" fmla="*/ 0 w 12447"/>
                  <a:gd name="connsiteY15" fmla="*/ 6808 h 10000"/>
                  <a:gd name="connsiteX16" fmla="*/ 0 w 12447"/>
                  <a:gd name="connsiteY16" fmla="*/ 6532 h 10000"/>
                  <a:gd name="connsiteX17" fmla="*/ 71 w 12447"/>
                  <a:gd name="connsiteY17" fmla="*/ 5981 h 10000"/>
                  <a:gd name="connsiteX18" fmla="*/ 240 w 12447"/>
                  <a:gd name="connsiteY18" fmla="*/ 5449 h 10000"/>
                  <a:gd name="connsiteX19" fmla="*/ 508 w 12447"/>
                  <a:gd name="connsiteY19" fmla="*/ 4925 h 10000"/>
                  <a:gd name="connsiteX20" fmla="*/ 855 w 12447"/>
                  <a:gd name="connsiteY20" fmla="*/ 4411 h 10000"/>
                  <a:gd name="connsiteX21" fmla="*/ 1291 w 12447"/>
                  <a:gd name="connsiteY21" fmla="*/ 3917 h 10000"/>
                  <a:gd name="connsiteX22" fmla="*/ 1808 w 12447"/>
                  <a:gd name="connsiteY22" fmla="*/ 3434 h 10000"/>
                  <a:gd name="connsiteX23" fmla="*/ 2395 w 12447"/>
                  <a:gd name="connsiteY23" fmla="*/ 2977 h 10000"/>
                  <a:gd name="connsiteX24" fmla="*/ 3045 w 12447"/>
                  <a:gd name="connsiteY24" fmla="*/ 2532 h 10000"/>
                  <a:gd name="connsiteX25" fmla="*/ 3776 w 12447"/>
                  <a:gd name="connsiteY25" fmla="*/ 2113 h 10000"/>
                  <a:gd name="connsiteX26" fmla="*/ 4586 w 12447"/>
                  <a:gd name="connsiteY26" fmla="*/ 1717 h 10000"/>
                  <a:gd name="connsiteX27" fmla="*/ 5450 w 12447"/>
                  <a:gd name="connsiteY27" fmla="*/ 1340 h 10000"/>
                  <a:gd name="connsiteX28" fmla="*/ 6358 w 12447"/>
                  <a:gd name="connsiteY28" fmla="*/ 992 h 10000"/>
                  <a:gd name="connsiteX29" fmla="*/ 7329 w 12447"/>
                  <a:gd name="connsiteY29" fmla="*/ 672 h 10000"/>
                  <a:gd name="connsiteX30" fmla="*/ 8362 w 12447"/>
                  <a:gd name="connsiteY30" fmla="*/ 381 h 10000"/>
                  <a:gd name="connsiteX31" fmla="*/ 9430 w 12447"/>
                  <a:gd name="connsiteY31" fmla="*/ 117 h 10000"/>
                  <a:gd name="connsiteX32" fmla="*/ 10000 w 12447"/>
                  <a:gd name="connsiteY32" fmla="*/ 0 h 10000"/>
                  <a:gd name="connsiteX0" fmla="*/ 10000 w 12367"/>
                  <a:gd name="connsiteY0" fmla="*/ 0 h 10000"/>
                  <a:gd name="connsiteX1" fmla="*/ 12367 w 12367"/>
                  <a:gd name="connsiteY1" fmla="*/ 6034 h 10000"/>
                  <a:gd name="connsiteX2" fmla="*/ 9305 w 12367"/>
                  <a:gd name="connsiteY2" fmla="*/ 6487 h 10000"/>
                  <a:gd name="connsiteX3" fmla="*/ 7996 w 12367"/>
                  <a:gd name="connsiteY3" fmla="*/ 6819 h 10000"/>
                  <a:gd name="connsiteX4" fmla="*/ 6768 w 12367"/>
                  <a:gd name="connsiteY4" fmla="*/ 7200 h 10000"/>
                  <a:gd name="connsiteX5" fmla="*/ 5610 w 12367"/>
                  <a:gd name="connsiteY5" fmla="*/ 7630 h 10000"/>
                  <a:gd name="connsiteX6" fmla="*/ 4550 w 12367"/>
                  <a:gd name="connsiteY6" fmla="*/ 8091 h 10000"/>
                  <a:gd name="connsiteX7" fmla="*/ 3571 w 12367"/>
                  <a:gd name="connsiteY7" fmla="*/ 8596 h 10000"/>
                  <a:gd name="connsiteX8" fmla="*/ 2698 w 12367"/>
                  <a:gd name="connsiteY8" fmla="*/ 9136 h 10000"/>
                  <a:gd name="connsiteX9" fmla="*/ 1941 w 12367"/>
                  <a:gd name="connsiteY9" fmla="*/ 9698 h 10000"/>
                  <a:gd name="connsiteX10" fmla="*/ 1612 w 12367"/>
                  <a:gd name="connsiteY10" fmla="*/ 10000 h 10000"/>
                  <a:gd name="connsiteX11" fmla="*/ 1238 w 12367"/>
                  <a:gd name="connsiteY11" fmla="*/ 9630 h 10000"/>
                  <a:gd name="connsiteX12" fmla="*/ 641 w 12367"/>
                  <a:gd name="connsiteY12" fmla="*/ 8868 h 10000"/>
                  <a:gd name="connsiteX13" fmla="*/ 223 w 12367"/>
                  <a:gd name="connsiteY13" fmla="*/ 8075 h 10000"/>
                  <a:gd name="connsiteX14" fmla="*/ 9 w 12367"/>
                  <a:gd name="connsiteY14" fmla="*/ 7242 h 10000"/>
                  <a:gd name="connsiteX15" fmla="*/ 0 w 12367"/>
                  <a:gd name="connsiteY15" fmla="*/ 6808 h 10000"/>
                  <a:gd name="connsiteX16" fmla="*/ 0 w 12367"/>
                  <a:gd name="connsiteY16" fmla="*/ 6532 h 10000"/>
                  <a:gd name="connsiteX17" fmla="*/ 71 w 12367"/>
                  <a:gd name="connsiteY17" fmla="*/ 5981 h 10000"/>
                  <a:gd name="connsiteX18" fmla="*/ 240 w 12367"/>
                  <a:gd name="connsiteY18" fmla="*/ 5449 h 10000"/>
                  <a:gd name="connsiteX19" fmla="*/ 508 w 12367"/>
                  <a:gd name="connsiteY19" fmla="*/ 4925 h 10000"/>
                  <a:gd name="connsiteX20" fmla="*/ 855 w 12367"/>
                  <a:gd name="connsiteY20" fmla="*/ 4411 h 10000"/>
                  <a:gd name="connsiteX21" fmla="*/ 1291 w 12367"/>
                  <a:gd name="connsiteY21" fmla="*/ 3917 h 10000"/>
                  <a:gd name="connsiteX22" fmla="*/ 1808 w 12367"/>
                  <a:gd name="connsiteY22" fmla="*/ 3434 h 10000"/>
                  <a:gd name="connsiteX23" fmla="*/ 2395 w 12367"/>
                  <a:gd name="connsiteY23" fmla="*/ 2977 h 10000"/>
                  <a:gd name="connsiteX24" fmla="*/ 3045 w 12367"/>
                  <a:gd name="connsiteY24" fmla="*/ 2532 h 10000"/>
                  <a:gd name="connsiteX25" fmla="*/ 3776 w 12367"/>
                  <a:gd name="connsiteY25" fmla="*/ 2113 h 10000"/>
                  <a:gd name="connsiteX26" fmla="*/ 4586 w 12367"/>
                  <a:gd name="connsiteY26" fmla="*/ 1717 h 10000"/>
                  <a:gd name="connsiteX27" fmla="*/ 5450 w 12367"/>
                  <a:gd name="connsiteY27" fmla="*/ 1340 h 10000"/>
                  <a:gd name="connsiteX28" fmla="*/ 6358 w 12367"/>
                  <a:gd name="connsiteY28" fmla="*/ 992 h 10000"/>
                  <a:gd name="connsiteX29" fmla="*/ 7329 w 12367"/>
                  <a:gd name="connsiteY29" fmla="*/ 672 h 10000"/>
                  <a:gd name="connsiteX30" fmla="*/ 8362 w 12367"/>
                  <a:gd name="connsiteY30" fmla="*/ 381 h 10000"/>
                  <a:gd name="connsiteX31" fmla="*/ 9430 w 12367"/>
                  <a:gd name="connsiteY31" fmla="*/ 117 h 10000"/>
                  <a:gd name="connsiteX32" fmla="*/ 10000 w 12367"/>
                  <a:gd name="connsiteY32" fmla="*/ 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2367" h="10000">
                    <a:moveTo>
                      <a:pt x="10000" y="0"/>
                    </a:moveTo>
                    <a:cubicBezTo>
                      <a:pt x="10454" y="2249"/>
                      <a:pt x="10228" y="3004"/>
                      <a:pt x="12367" y="6034"/>
                    </a:cubicBezTo>
                    <a:lnTo>
                      <a:pt x="9305" y="6487"/>
                    </a:lnTo>
                    <a:lnTo>
                      <a:pt x="7996" y="6819"/>
                    </a:lnTo>
                    <a:lnTo>
                      <a:pt x="6768" y="7200"/>
                    </a:lnTo>
                    <a:lnTo>
                      <a:pt x="5610" y="7630"/>
                    </a:lnTo>
                    <a:lnTo>
                      <a:pt x="4550" y="8091"/>
                    </a:lnTo>
                    <a:lnTo>
                      <a:pt x="3571" y="8596"/>
                    </a:lnTo>
                    <a:lnTo>
                      <a:pt x="2698" y="9136"/>
                    </a:lnTo>
                    <a:lnTo>
                      <a:pt x="1941" y="9698"/>
                    </a:lnTo>
                    <a:lnTo>
                      <a:pt x="1612" y="10000"/>
                    </a:lnTo>
                    <a:lnTo>
                      <a:pt x="1238" y="9630"/>
                    </a:lnTo>
                    <a:lnTo>
                      <a:pt x="641" y="8868"/>
                    </a:lnTo>
                    <a:lnTo>
                      <a:pt x="223" y="8075"/>
                    </a:lnTo>
                    <a:cubicBezTo>
                      <a:pt x="152" y="7797"/>
                      <a:pt x="80" y="7520"/>
                      <a:pt x="9" y="7242"/>
                    </a:cubicBezTo>
                    <a:cubicBezTo>
                      <a:pt x="6" y="7097"/>
                      <a:pt x="3" y="6953"/>
                      <a:pt x="0" y="6808"/>
                    </a:cubicBezTo>
                    <a:lnTo>
                      <a:pt x="0" y="6532"/>
                    </a:lnTo>
                    <a:cubicBezTo>
                      <a:pt x="24" y="6348"/>
                      <a:pt x="47" y="6165"/>
                      <a:pt x="71" y="5981"/>
                    </a:cubicBezTo>
                    <a:cubicBezTo>
                      <a:pt x="127" y="5804"/>
                      <a:pt x="184" y="5626"/>
                      <a:pt x="240" y="5449"/>
                    </a:cubicBezTo>
                    <a:cubicBezTo>
                      <a:pt x="329" y="5274"/>
                      <a:pt x="419" y="5100"/>
                      <a:pt x="508" y="4925"/>
                    </a:cubicBezTo>
                    <a:lnTo>
                      <a:pt x="855" y="4411"/>
                    </a:lnTo>
                    <a:lnTo>
                      <a:pt x="1291" y="3917"/>
                    </a:lnTo>
                    <a:lnTo>
                      <a:pt x="1808" y="3434"/>
                    </a:lnTo>
                    <a:lnTo>
                      <a:pt x="2395" y="2977"/>
                    </a:lnTo>
                    <a:lnTo>
                      <a:pt x="3045" y="2532"/>
                    </a:lnTo>
                    <a:lnTo>
                      <a:pt x="3776" y="2113"/>
                    </a:lnTo>
                    <a:lnTo>
                      <a:pt x="4586" y="1717"/>
                    </a:lnTo>
                    <a:lnTo>
                      <a:pt x="5450" y="1340"/>
                    </a:lnTo>
                    <a:lnTo>
                      <a:pt x="6358" y="992"/>
                    </a:lnTo>
                    <a:lnTo>
                      <a:pt x="7329" y="672"/>
                    </a:lnTo>
                    <a:lnTo>
                      <a:pt x="8362" y="381"/>
                    </a:lnTo>
                    <a:lnTo>
                      <a:pt x="9430" y="117"/>
                    </a:lnTo>
                    <a:lnTo>
                      <a:pt x="10000" y="0"/>
                    </a:lnTo>
                    <a:close/>
                  </a:path>
                </a:pathLst>
              </a:custGeom>
              <a:noFill/>
              <a:ln w="571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74" name="Freeform 8"/>
            <p:cNvSpPr>
              <a:spLocks/>
            </p:cNvSpPr>
            <p:nvPr/>
          </p:nvSpPr>
          <p:spPr bwMode="auto">
            <a:xfrm rot="299390">
              <a:off x="6384480" y="1958323"/>
              <a:ext cx="343304" cy="605941"/>
            </a:xfrm>
            <a:custGeom>
              <a:avLst/>
              <a:gdLst>
                <a:gd name="T0" fmla="*/ 1123 w 1123"/>
                <a:gd name="T1" fmla="*/ 0 h 2650"/>
                <a:gd name="T2" fmla="*/ 1123 w 1123"/>
                <a:gd name="T3" fmla="*/ 1680 h 2650"/>
                <a:gd name="T4" fmla="*/ 1045 w 1123"/>
                <a:gd name="T5" fmla="*/ 1719 h 2650"/>
                <a:gd name="T6" fmla="*/ 898 w 1123"/>
                <a:gd name="T7" fmla="*/ 1807 h 2650"/>
                <a:gd name="T8" fmla="*/ 760 w 1123"/>
                <a:gd name="T9" fmla="*/ 1908 h 2650"/>
                <a:gd name="T10" fmla="*/ 630 w 1123"/>
                <a:gd name="T11" fmla="*/ 2022 h 2650"/>
                <a:gd name="T12" fmla="*/ 511 w 1123"/>
                <a:gd name="T13" fmla="*/ 2144 h 2650"/>
                <a:gd name="T14" fmla="*/ 401 w 1123"/>
                <a:gd name="T15" fmla="*/ 2278 h 2650"/>
                <a:gd name="T16" fmla="*/ 303 w 1123"/>
                <a:gd name="T17" fmla="*/ 2421 h 2650"/>
                <a:gd name="T18" fmla="*/ 218 w 1123"/>
                <a:gd name="T19" fmla="*/ 2570 h 2650"/>
                <a:gd name="T20" fmla="*/ 181 w 1123"/>
                <a:gd name="T21" fmla="*/ 2650 h 2650"/>
                <a:gd name="T22" fmla="*/ 139 w 1123"/>
                <a:gd name="T23" fmla="*/ 2552 h 2650"/>
                <a:gd name="T24" fmla="*/ 72 w 1123"/>
                <a:gd name="T25" fmla="*/ 2350 h 2650"/>
                <a:gd name="T26" fmla="*/ 25 w 1123"/>
                <a:gd name="T27" fmla="*/ 2140 h 2650"/>
                <a:gd name="T28" fmla="*/ 1 w 1123"/>
                <a:gd name="T29" fmla="*/ 1919 h 2650"/>
                <a:gd name="T30" fmla="*/ 0 w 1123"/>
                <a:gd name="T31" fmla="*/ 1804 h 2650"/>
                <a:gd name="T32" fmla="*/ 0 w 1123"/>
                <a:gd name="T33" fmla="*/ 1731 h 2650"/>
                <a:gd name="T34" fmla="*/ 8 w 1123"/>
                <a:gd name="T35" fmla="*/ 1585 h 2650"/>
                <a:gd name="T36" fmla="*/ 27 w 1123"/>
                <a:gd name="T37" fmla="*/ 1444 h 2650"/>
                <a:gd name="T38" fmla="*/ 57 w 1123"/>
                <a:gd name="T39" fmla="*/ 1305 h 2650"/>
                <a:gd name="T40" fmla="*/ 96 w 1123"/>
                <a:gd name="T41" fmla="*/ 1169 h 2650"/>
                <a:gd name="T42" fmla="*/ 145 w 1123"/>
                <a:gd name="T43" fmla="*/ 1038 h 2650"/>
                <a:gd name="T44" fmla="*/ 203 w 1123"/>
                <a:gd name="T45" fmla="*/ 910 h 2650"/>
                <a:gd name="T46" fmla="*/ 269 w 1123"/>
                <a:gd name="T47" fmla="*/ 789 h 2650"/>
                <a:gd name="T48" fmla="*/ 342 w 1123"/>
                <a:gd name="T49" fmla="*/ 671 h 2650"/>
                <a:gd name="T50" fmla="*/ 424 w 1123"/>
                <a:gd name="T51" fmla="*/ 560 h 2650"/>
                <a:gd name="T52" fmla="*/ 515 w 1123"/>
                <a:gd name="T53" fmla="*/ 455 h 2650"/>
                <a:gd name="T54" fmla="*/ 612 w 1123"/>
                <a:gd name="T55" fmla="*/ 355 h 2650"/>
                <a:gd name="T56" fmla="*/ 714 w 1123"/>
                <a:gd name="T57" fmla="*/ 263 h 2650"/>
                <a:gd name="T58" fmla="*/ 823 w 1123"/>
                <a:gd name="T59" fmla="*/ 178 h 2650"/>
                <a:gd name="T60" fmla="*/ 939 w 1123"/>
                <a:gd name="T61" fmla="*/ 101 h 2650"/>
                <a:gd name="T62" fmla="*/ 1059 w 1123"/>
                <a:gd name="T63" fmla="*/ 31 h 2650"/>
                <a:gd name="T64" fmla="*/ 1123 w 1123"/>
                <a:gd name="T65" fmla="*/ 0 h 2650"/>
                <a:gd name="connsiteX0" fmla="*/ 10000 w 12206"/>
                <a:gd name="connsiteY0" fmla="*/ 0 h 10000"/>
                <a:gd name="connsiteX1" fmla="*/ 12206 w 12206"/>
                <a:gd name="connsiteY1" fmla="*/ 6034 h 10000"/>
                <a:gd name="connsiteX2" fmla="*/ 9305 w 12206"/>
                <a:gd name="connsiteY2" fmla="*/ 6487 h 10000"/>
                <a:gd name="connsiteX3" fmla="*/ 7996 w 12206"/>
                <a:gd name="connsiteY3" fmla="*/ 6819 h 10000"/>
                <a:gd name="connsiteX4" fmla="*/ 6768 w 12206"/>
                <a:gd name="connsiteY4" fmla="*/ 7200 h 10000"/>
                <a:gd name="connsiteX5" fmla="*/ 5610 w 12206"/>
                <a:gd name="connsiteY5" fmla="*/ 7630 h 10000"/>
                <a:gd name="connsiteX6" fmla="*/ 4550 w 12206"/>
                <a:gd name="connsiteY6" fmla="*/ 8091 h 10000"/>
                <a:gd name="connsiteX7" fmla="*/ 3571 w 12206"/>
                <a:gd name="connsiteY7" fmla="*/ 8596 h 10000"/>
                <a:gd name="connsiteX8" fmla="*/ 2698 w 12206"/>
                <a:gd name="connsiteY8" fmla="*/ 9136 h 10000"/>
                <a:gd name="connsiteX9" fmla="*/ 1941 w 12206"/>
                <a:gd name="connsiteY9" fmla="*/ 9698 h 10000"/>
                <a:gd name="connsiteX10" fmla="*/ 1612 w 12206"/>
                <a:gd name="connsiteY10" fmla="*/ 10000 h 10000"/>
                <a:gd name="connsiteX11" fmla="*/ 1238 w 12206"/>
                <a:gd name="connsiteY11" fmla="*/ 9630 h 10000"/>
                <a:gd name="connsiteX12" fmla="*/ 641 w 12206"/>
                <a:gd name="connsiteY12" fmla="*/ 8868 h 10000"/>
                <a:gd name="connsiteX13" fmla="*/ 223 w 12206"/>
                <a:gd name="connsiteY13" fmla="*/ 8075 h 10000"/>
                <a:gd name="connsiteX14" fmla="*/ 9 w 12206"/>
                <a:gd name="connsiteY14" fmla="*/ 7242 h 10000"/>
                <a:gd name="connsiteX15" fmla="*/ 0 w 12206"/>
                <a:gd name="connsiteY15" fmla="*/ 6808 h 10000"/>
                <a:gd name="connsiteX16" fmla="*/ 0 w 12206"/>
                <a:gd name="connsiteY16" fmla="*/ 6532 h 10000"/>
                <a:gd name="connsiteX17" fmla="*/ 71 w 12206"/>
                <a:gd name="connsiteY17" fmla="*/ 5981 h 10000"/>
                <a:gd name="connsiteX18" fmla="*/ 240 w 12206"/>
                <a:gd name="connsiteY18" fmla="*/ 5449 h 10000"/>
                <a:gd name="connsiteX19" fmla="*/ 508 w 12206"/>
                <a:gd name="connsiteY19" fmla="*/ 4925 h 10000"/>
                <a:gd name="connsiteX20" fmla="*/ 855 w 12206"/>
                <a:gd name="connsiteY20" fmla="*/ 4411 h 10000"/>
                <a:gd name="connsiteX21" fmla="*/ 1291 w 12206"/>
                <a:gd name="connsiteY21" fmla="*/ 3917 h 10000"/>
                <a:gd name="connsiteX22" fmla="*/ 1808 w 12206"/>
                <a:gd name="connsiteY22" fmla="*/ 3434 h 10000"/>
                <a:gd name="connsiteX23" fmla="*/ 2395 w 12206"/>
                <a:gd name="connsiteY23" fmla="*/ 2977 h 10000"/>
                <a:gd name="connsiteX24" fmla="*/ 3045 w 12206"/>
                <a:gd name="connsiteY24" fmla="*/ 2532 h 10000"/>
                <a:gd name="connsiteX25" fmla="*/ 3776 w 12206"/>
                <a:gd name="connsiteY25" fmla="*/ 2113 h 10000"/>
                <a:gd name="connsiteX26" fmla="*/ 4586 w 12206"/>
                <a:gd name="connsiteY26" fmla="*/ 1717 h 10000"/>
                <a:gd name="connsiteX27" fmla="*/ 5450 w 12206"/>
                <a:gd name="connsiteY27" fmla="*/ 1340 h 10000"/>
                <a:gd name="connsiteX28" fmla="*/ 6358 w 12206"/>
                <a:gd name="connsiteY28" fmla="*/ 992 h 10000"/>
                <a:gd name="connsiteX29" fmla="*/ 7329 w 12206"/>
                <a:gd name="connsiteY29" fmla="*/ 672 h 10000"/>
                <a:gd name="connsiteX30" fmla="*/ 8362 w 12206"/>
                <a:gd name="connsiteY30" fmla="*/ 381 h 10000"/>
                <a:gd name="connsiteX31" fmla="*/ 9430 w 12206"/>
                <a:gd name="connsiteY31" fmla="*/ 117 h 10000"/>
                <a:gd name="connsiteX32" fmla="*/ 10000 w 12206"/>
                <a:gd name="connsiteY32" fmla="*/ 0 h 10000"/>
                <a:gd name="connsiteX0" fmla="*/ 10000 w 12206"/>
                <a:gd name="connsiteY0" fmla="*/ 0 h 10000"/>
                <a:gd name="connsiteX1" fmla="*/ 12206 w 12206"/>
                <a:gd name="connsiteY1" fmla="*/ 6034 h 10000"/>
                <a:gd name="connsiteX2" fmla="*/ 9305 w 12206"/>
                <a:gd name="connsiteY2" fmla="*/ 6487 h 10000"/>
                <a:gd name="connsiteX3" fmla="*/ 7996 w 12206"/>
                <a:gd name="connsiteY3" fmla="*/ 6819 h 10000"/>
                <a:gd name="connsiteX4" fmla="*/ 6768 w 12206"/>
                <a:gd name="connsiteY4" fmla="*/ 7200 h 10000"/>
                <a:gd name="connsiteX5" fmla="*/ 5610 w 12206"/>
                <a:gd name="connsiteY5" fmla="*/ 7630 h 10000"/>
                <a:gd name="connsiteX6" fmla="*/ 4550 w 12206"/>
                <a:gd name="connsiteY6" fmla="*/ 8091 h 10000"/>
                <a:gd name="connsiteX7" fmla="*/ 3571 w 12206"/>
                <a:gd name="connsiteY7" fmla="*/ 8596 h 10000"/>
                <a:gd name="connsiteX8" fmla="*/ 2698 w 12206"/>
                <a:gd name="connsiteY8" fmla="*/ 9136 h 10000"/>
                <a:gd name="connsiteX9" fmla="*/ 1941 w 12206"/>
                <a:gd name="connsiteY9" fmla="*/ 9698 h 10000"/>
                <a:gd name="connsiteX10" fmla="*/ 1612 w 12206"/>
                <a:gd name="connsiteY10" fmla="*/ 10000 h 10000"/>
                <a:gd name="connsiteX11" fmla="*/ 1238 w 12206"/>
                <a:gd name="connsiteY11" fmla="*/ 9630 h 10000"/>
                <a:gd name="connsiteX12" fmla="*/ 641 w 12206"/>
                <a:gd name="connsiteY12" fmla="*/ 8868 h 10000"/>
                <a:gd name="connsiteX13" fmla="*/ 223 w 12206"/>
                <a:gd name="connsiteY13" fmla="*/ 8075 h 10000"/>
                <a:gd name="connsiteX14" fmla="*/ 9 w 12206"/>
                <a:gd name="connsiteY14" fmla="*/ 7242 h 10000"/>
                <a:gd name="connsiteX15" fmla="*/ 0 w 12206"/>
                <a:gd name="connsiteY15" fmla="*/ 6808 h 10000"/>
                <a:gd name="connsiteX16" fmla="*/ 0 w 12206"/>
                <a:gd name="connsiteY16" fmla="*/ 6532 h 10000"/>
                <a:gd name="connsiteX17" fmla="*/ 71 w 12206"/>
                <a:gd name="connsiteY17" fmla="*/ 5981 h 10000"/>
                <a:gd name="connsiteX18" fmla="*/ 240 w 12206"/>
                <a:gd name="connsiteY18" fmla="*/ 5449 h 10000"/>
                <a:gd name="connsiteX19" fmla="*/ 508 w 12206"/>
                <a:gd name="connsiteY19" fmla="*/ 4925 h 10000"/>
                <a:gd name="connsiteX20" fmla="*/ 855 w 12206"/>
                <a:gd name="connsiteY20" fmla="*/ 4411 h 10000"/>
                <a:gd name="connsiteX21" fmla="*/ 1291 w 12206"/>
                <a:gd name="connsiteY21" fmla="*/ 3917 h 10000"/>
                <a:gd name="connsiteX22" fmla="*/ 1808 w 12206"/>
                <a:gd name="connsiteY22" fmla="*/ 3434 h 10000"/>
                <a:gd name="connsiteX23" fmla="*/ 2395 w 12206"/>
                <a:gd name="connsiteY23" fmla="*/ 2977 h 10000"/>
                <a:gd name="connsiteX24" fmla="*/ 3045 w 12206"/>
                <a:gd name="connsiteY24" fmla="*/ 2532 h 10000"/>
                <a:gd name="connsiteX25" fmla="*/ 3776 w 12206"/>
                <a:gd name="connsiteY25" fmla="*/ 2113 h 10000"/>
                <a:gd name="connsiteX26" fmla="*/ 4586 w 12206"/>
                <a:gd name="connsiteY26" fmla="*/ 1717 h 10000"/>
                <a:gd name="connsiteX27" fmla="*/ 5450 w 12206"/>
                <a:gd name="connsiteY27" fmla="*/ 1340 h 10000"/>
                <a:gd name="connsiteX28" fmla="*/ 6358 w 12206"/>
                <a:gd name="connsiteY28" fmla="*/ 992 h 10000"/>
                <a:gd name="connsiteX29" fmla="*/ 7329 w 12206"/>
                <a:gd name="connsiteY29" fmla="*/ 672 h 10000"/>
                <a:gd name="connsiteX30" fmla="*/ 8362 w 12206"/>
                <a:gd name="connsiteY30" fmla="*/ 381 h 10000"/>
                <a:gd name="connsiteX31" fmla="*/ 9430 w 12206"/>
                <a:gd name="connsiteY31" fmla="*/ 117 h 10000"/>
                <a:gd name="connsiteX32" fmla="*/ 10000 w 12206"/>
                <a:gd name="connsiteY32" fmla="*/ 0 h 10000"/>
                <a:gd name="connsiteX0" fmla="*/ 10000 w 12447"/>
                <a:gd name="connsiteY0" fmla="*/ 0 h 10000"/>
                <a:gd name="connsiteX1" fmla="*/ 12447 w 12447"/>
                <a:gd name="connsiteY1" fmla="*/ 6017 h 10000"/>
                <a:gd name="connsiteX2" fmla="*/ 9305 w 12447"/>
                <a:gd name="connsiteY2" fmla="*/ 6487 h 10000"/>
                <a:gd name="connsiteX3" fmla="*/ 7996 w 12447"/>
                <a:gd name="connsiteY3" fmla="*/ 6819 h 10000"/>
                <a:gd name="connsiteX4" fmla="*/ 6768 w 12447"/>
                <a:gd name="connsiteY4" fmla="*/ 7200 h 10000"/>
                <a:gd name="connsiteX5" fmla="*/ 5610 w 12447"/>
                <a:gd name="connsiteY5" fmla="*/ 7630 h 10000"/>
                <a:gd name="connsiteX6" fmla="*/ 4550 w 12447"/>
                <a:gd name="connsiteY6" fmla="*/ 8091 h 10000"/>
                <a:gd name="connsiteX7" fmla="*/ 3571 w 12447"/>
                <a:gd name="connsiteY7" fmla="*/ 8596 h 10000"/>
                <a:gd name="connsiteX8" fmla="*/ 2698 w 12447"/>
                <a:gd name="connsiteY8" fmla="*/ 9136 h 10000"/>
                <a:gd name="connsiteX9" fmla="*/ 1941 w 12447"/>
                <a:gd name="connsiteY9" fmla="*/ 9698 h 10000"/>
                <a:gd name="connsiteX10" fmla="*/ 1612 w 12447"/>
                <a:gd name="connsiteY10" fmla="*/ 10000 h 10000"/>
                <a:gd name="connsiteX11" fmla="*/ 1238 w 12447"/>
                <a:gd name="connsiteY11" fmla="*/ 9630 h 10000"/>
                <a:gd name="connsiteX12" fmla="*/ 641 w 12447"/>
                <a:gd name="connsiteY12" fmla="*/ 8868 h 10000"/>
                <a:gd name="connsiteX13" fmla="*/ 223 w 12447"/>
                <a:gd name="connsiteY13" fmla="*/ 8075 h 10000"/>
                <a:gd name="connsiteX14" fmla="*/ 9 w 12447"/>
                <a:gd name="connsiteY14" fmla="*/ 7242 h 10000"/>
                <a:gd name="connsiteX15" fmla="*/ 0 w 12447"/>
                <a:gd name="connsiteY15" fmla="*/ 6808 h 10000"/>
                <a:gd name="connsiteX16" fmla="*/ 0 w 12447"/>
                <a:gd name="connsiteY16" fmla="*/ 6532 h 10000"/>
                <a:gd name="connsiteX17" fmla="*/ 71 w 12447"/>
                <a:gd name="connsiteY17" fmla="*/ 5981 h 10000"/>
                <a:gd name="connsiteX18" fmla="*/ 240 w 12447"/>
                <a:gd name="connsiteY18" fmla="*/ 5449 h 10000"/>
                <a:gd name="connsiteX19" fmla="*/ 508 w 12447"/>
                <a:gd name="connsiteY19" fmla="*/ 4925 h 10000"/>
                <a:gd name="connsiteX20" fmla="*/ 855 w 12447"/>
                <a:gd name="connsiteY20" fmla="*/ 4411 h 10000"/>
                <a:gd name="connsiteX21" fmla="*/ 1291 w 12447"/>
                <a:gd name="connsiteY21" fmla="*/ 3917 h 10000"/>
                <a:gd name="connsiteX22" fmla="*/ 1808 w 12447"/>
                <a:gd name="connsiteY22" fmla="*/ 3434 h 10000"/>
                <a:gd name="connsiteX23" fmla="*/ 2395 w 12447"/>
                <a:gd name="connsiteY23" fmla="*/ 2977 h 10000"/>
                <a:gd name="connsiteX24" fmla="*/ 3045 w 12447"/>
                <a:gd name="connsiteY24" fmla="*/ 2532 h 10000"/>
                <a:gd name="connsiteX25" fmla="*/ 3776 w 12447"/>
                <a:gd name="connsiteY25" fmla="*/ 2113 h 10000"/>
                <a:gd name="connsiteX26" fmla="*/ 4586 w 12447"/>
                <a:gd name="connsiteY26" fmla="*/ 1717 h 10000"/>
                <a:gd name="connsiteX27" fmla="*/ 5450 w 12447"/>
                <a:gd name="connsiteY27" fmla="*/ 1340 h 10000"/>
                <a:gd name="connsiteX28" fmla="*/ 6358 w 12447"/>
                <a:gd name="connsiteY28" fmla="*/ 992 h 10000"/>
                <a:gd name="connsiteX29" fmla="*/ 7329 w 12447"/>
                <a:gd name="connsiteY29" fmla="*/ 672 h 10000"/>
                <a:gd name="connsiteX30" fmla="*/ 8362 w 12447"/>
                <a:gd name="connsiteY30" fmla="*/ 381 h 10000"/>
                <a:gd name="connsiteX31" fmla="*/ 9430 w 12447"/>
                <a:gd name="connsiteY31" fmla="*/ 117 h 10000"/>
                <a:gd name="connsiteX32" fmla="*/ 10000 w 12447"/>
                <a:gd name="connsiteY32" fmla="*/ 0 h 10000"/>
                <a:gd name="connsiteX0" fmla="*/ 10000 w 12447"/>
                <a:gd name="connsiteY0" fmla="*/ 0 h 10000"/>
                <a:gd name="connsiteX1" fmla="*/ 12447 w 12447"/>
                <a:gd name="connsiteY1" fmla="*/ 6017 h 10000"/>
                <a:gd name="connsiteX2" fmla="*/ 9305 w 12447"/>
                <a:gd name="connsiteY2" fmla="*/ 6487 h 10000"/>
                <a:gd name="connsiteX3" fmla="*/ 7996 w 12447"/>
                <a:gd name="connsiteY3" fmla="*/ 6819 h 10000"/>
                <a:gd name="connsiteX4" fmla="*/ 6768 w 12447"/>
                <a:gd name="connsiteY4" fmla="*/ 7200 h 10000"/>
                <a:gd name="connsiteX5" fmla="*/ 5610 w 12447"/>
                <a:gd name="connsiteY5" fmla="*/ 7630 h 10000"/>
                <a:gd name="connsiteX6" fmla="*/ 4550 w 12447"/>
                <a:gd name="connsiteY6" fmla="*/ 8091 h 10000"/>
                <a:gd name="connsiteX7" fmla="*/ 3571 w 12447"/>
                <a:gd name="connsiteY7" fmla="*/ 8596 h 10000"/>
                <a:gd name="connsiteX8" fmla="*/ 2698 w 12447"/>
                <a:gd name="connsiteY8" fmla="*/ 9136 h 10000"/>
                <a:gd name="connsiteX9" fmla="*/ 1941 w 12447"/>
                <a:gd name="connsiteY9" fmla="*/ 9698 h 10000"/>
                <a:gd name="connsiteX10" fmla="*/ 1612 w 12447"/>
                <a:gd name="connsiteY10" fmla="*/ 10000 h 10000"/>
                <a:gd name="connsiteX11" fmla="*/ 1238 w 12447"/>
                <a:gd name="connsiteY11" fmla="*/ 9630 h 10000"/>
                <a:gd name="connsiteX12" fmla="*/ 641 w 12447"/>
                <a:gd name="connsiteY12" fmla="*/ 8868 h 10000"/>
                <a:gd name="connsiteX13" fmla="*/ 223 w 12447"/>
                <a:gd name="connsiteY13" fmla="*/ 8075 h 10000"/>
                <a:gd name="connsiteX14" fmla="*/ 9 w 12447"/>
                <a:gd name="connsiteY14" fmla="*/ 7242 h 10000"/>
                <a:gd name="connsiteX15" fmla="*/ 0 w 12447"/>
                <a:gd name="connsiteY15" fmla="*/ 6808 h 10000"/>
                <a:gd name="connsiteX16" fmla="*/ 0 w 12447"/>
                <a:gd name="connsiteY16" fmla="*/ 6532 h 10000"/>
                <a:gd name="connsiteX17" fmla="*/ 71 w 12447"/>
                <a:gd name="connsiteY17" fmla="*/ 5981 h 10000"/>
                <a:gd name="connsiteX18" fmla="*/ 240 w 12447"/>
                <a:gd name="connsiteY18" fmla="*/ 5449 h 10000"/>
                <a:gd name="connsiteX19" fmla="*/ 508 w 12447"/>
                <a:gd name="connsiteY19" fmla="*/ 4925 h 10000"/>
                <a:gd name="connsiteX20" fmla="*/ 855 w 12447"/>
                <a:gd name="connsiteY20" fmla="*/ 4411 h 10000"/>
                <a:gd name="connsiteX21" fmla="*/ 1291 w 12447"/>
                <a:gd name="connsiteY21" fmla="*/ 3917 h 10000"/>
                <a:gd name="connsiteX22" fmla="*/ 1808 w 12447"/>
                <a:gd name="connsiteY22" fmla="*/ 3434 h 10000"/>
                <a:gd name="connsiteX23" fmla="*/ 2395 w 12447"/>
                <a:gd name="connsiteY23" fmla="*/ 2977 h 10000"/>
                <a:gd name="connsiteX24" fmla="*/ 3045 w 12447"/>
                <a:gd name="connsiteY24" fmla="*/ 2532 h 10000"/>
                <a:gd name="connsiteX25" fmla="*/ 3776 w 12447"/>
                <a:gd name="connsiteY25" fmla="*/ 2113 h 10000"/>
                <a:gd name="connsiteX26" fmla="*/ 4586 w 12447"/>
                <a:gd name="connsiteY26" fmla="*/ 1717 h 10000"/>
                <a:gd name="connsiteX27" fmla="*/ 5450 w 12447"/>
                <a:gd name="connsiteY27" fmla="*/ 1340 h 10000"/>
                <a:gd name="connsiteX28" fmla="*/ 6358 w 12447"/>
                <a:gd name="connsiteY28" fmla="*/ 992 h 10000"/>
                <a:gd name="connsiteX29" fmla="*/ 7329 w 12447"/>
                <a:gd name="connsiteY29" fmla="*/ 672 h 10000"/>
                <a:gd name="connsiteX30" fmla="*/ 8362 w 12447"/>
                <a:gd name="connsiteY30" fmla="*/ 381 h 10000"/>
                <a:gd name="connsiteX31" fmla="*/ 9430 w 12447"/>
                <a:gd name="connsiteY31" fmla="*/ 117 h 10000"/>
                <a:gd name="connsiteX32" fmla="*/ 10000 w 12447"/>
                <a:gd name="connsiteY32" fmla="*/ 0 h 10000"/>
                <a:gd name="connsiteX0" fmla="*/ 10000 w 12447"/>
                <a:gd name="connsiteY0" fmla="*/ 0 h 10000"/>
                <a:gd name="connsiteX1" fmla="*/ 12447 w 12447"/>
                <a:gd name="connsiteY1" fmla="*/ 6017 h 10000"/>
                <a:gd name="connsiteX2" fmla="*/ 9305 w 12447"/>
                <a:gd name="connsiteY2" fmla="*/ 6487 h 10000"/>
                <a:gd name="connsiteX3" fmla="*/ 7996 w 12447"/>
                <a:gd name="connsiteY3" fmla="*/ 6819 h 10000"/>
                <a:gd name="connsiteX4" fmla="*/ 6768 w 12447"/>
                <a:gd name="connsiteY4" fmla="*/ 7200 h 10000"/>
                <a:gd name="connsiteX5" fmla="*/ 5610 w 12447"/>
                <a:gd name="connsiteY5" fmla="*/ 7630 h 10000"/>
                <a:gd name="connsiteX6" fmla="*/ 4550 w 12447"/>
                <a:gd name="connsiteY6" fmla="*/ 8091 h 10000"/>
                <a:gd name="connsiteX7" fmla="*/ 3571 w 12447"/>
                <a:gd name="connsiteY7" fmla="*/ 8596 h 10000"/>
                <a:gd name="connsiteX8" fmla="*/ 2698 w 12447"/>
                <a:gd name="connsiteY8" fmla="*/ 9136 h 10000"/>
                <a:gd name="connsiteX9" fmla="*/ 1941 w 12447"/>
                <a:gd name="connsiteY9" fmla="*/ 9698 h 10000"/>
                <a:gd name="connsiteX10" fmla="*/ 1612 w 12447"/>
                <a:gd name="connsiteY10" fmla="*/ 10000 h 10000"/>
                <a:gd name="connsiteX11" fmla="*/ 1238 w 12447"/>
                <a:gd name="connsiteY11" fmla="*/ 9630 h 10000"/>
                <a:gd name="connsiteX12" fmla="*/ 641 w 12447"/>
                <a:gd name="connsiteY12" fmla="*/ 8868 h 10000"/>
                <a:gd name="connsiteX13" fmla="*/ 223 w 12447"/>
                <a:gd name="connsiteY13" fmla="*/ 8075 h 10000"/>
                <a:gd name="connsiteX14" fmla="*/ 9 w 12447"/>
                <a:gd name="connsiteY14" fmla="*/ 7242 h 10000"/>
                <a:gd name="connsiteX15" fmla="*/ 0 w 12447"/>
                <a:gd name="connsiteY15" fmla="*/ 6808 h 10000"/>
                <a:gd name="connsiteX16" fmla="*/ 0 w 12447"/>
                <a:gd name="connsiteY16" fmla="*/ 6532 h 10000"/>
                <a:gd name="connsiteX17" fmla="*/ 71 w 12447"/>
                <a:gd name="connsiteY17" fmla="*/ 5981 h 10000"/>
                <a:gd name="connsiteX18" fmla="*/ 240 w 12447"/>
                <a:gd name="connsiteY18" fmla="*/ 5449 h 10000"/>
                <a:gd name="connsiteX19" fmla="*/ 508 w 12447"/>
                <a:gd name="connsiteY19" fmla="*/ 4925 h 10000"/>
                <a:gd name="connsiteX20" fmla="*/ 855 w 12447"/>
                <a:gd name="connsiteY20" fmla="*/ 4411 h 10000"/>
                <a:gd name="connsiteX21" fmla="*/ 1291 w 12447"/>
                <a:gd name="connsiteY21" fmla="*/ 3917 h 10000"/>
                <a:gd name="connsiteX22" fmla="*/ 1808 w 12447"/>
                <a:gd name="connsiteY22" fmla="*/ 3434 h 10000"/>
                <a:gd name="connsiteX23" fmla="*/ 2395 w 12447"/>
                <a:gd name="connsiteY23" fmla="*/ 2977 h 10000"/>
                <a:gd name="connsiteX24" fmla="*/ 3045 w 12447"/>
                <a:gd name="connsiteY24" fmla="*/ 2532 h 10000"/>
                <a:gd name="connsiteX25" fmla="*/ 3776 w 12447"/>
                <a:gd name="connsiteY25" fmla="*/ 2113 h 10000"/>
                <a:gd name="connsiteX26" fmla="*/ 4586 w 12447"/>
                <a:gd name="connsiteY26" fmla="*/ 1717 h 10000"/>
                <a:gd name="connsiteX27" fmla="*/ 5450 w 12447"/>
                <a:gd name="connsiteY27" fmla="*/ 1340 h 10000"/>
                <a:gd name="connsiteX28" fmla="*/ 6358 w 12447"/>
                <a:gd name="connsiteY28" fmla="*/ 992 h 10000"/>
                <a:gd name="connsiteX29" fmla="*/ 7329 w 12447"/>
                <a:gd name="connsiteY29" fmla="*/ 672 h 10000"/>
                <a:gd name="connsiteX30" fmla="*/ 8362 w 12447"/>
                <a:gd name="connsiteY30" fmla="*/ 381 h 10000"/>
                <a:gd name="connsiteX31" fmla="*/ 9430 w 12447"/>
                <a:gd name="connsiteY31" fmla="*/ 117 h 10000"/>
                <a:gd name="connsiteX32" fmla="*/ 10000 w 12447"/>
                <a:gd name="connsiteY32" fmla="*/ 0 h 10000"/>
                <a:gd name="connsiteX0" fmla="*/ 10000 w 12367"/>
                <a:gd name="connsiteY0" fmla="*/ 0 h 10000"/>
                <a:gd name="connsiteX1" fmla="*/ 12367 w 12367"/>
                <a:gd name="connsiteY1" fmla="*/ 6034 h 10000"/>
                <a:gd name="connsiteX2" fmla="*/ 9305 w 12367"/>
                <a:gd name="connsiteY2" fmla="*/ 6487 h 10000"/>
                <a:gd name="connsiteX3" fmla="*/ 7996 w 12367"/>
                <a:gd name="connsiteY3" fmla="*/ 6819 h 10000"/>
                <a:gd name="connsiteX4" fmla="*/ 6768 w 12367"/>
                <a:gd name="connsiteY4" fmla="*/ 7200 h 10000"/>
                <a:gd name="connsiteX5" fmla="*/ 5610 w 12367"/>
                <a:gd name="connsiteY5" fmla="*/ 7630 h 10000"/>
                <a:gd name="connsiteX6" fmla="*/ 4550 w 12367"/>
                <a:gd name="connsiteY6" fmla="*/ 8091 h 10000"/>
                <a:gd name="connsiteX7" fmla="*/ 3571 w 12367"/>
                <a:gd name="connsiteY7" fmla="*/ 8596 h 10000"/>
                <a:gd name="connsiteX8" fmla="*/ 2698 w 12367"/>
                <a:gd name="connsiteY8" fmla="*/ 9136 h 10000"/>
                <a:gd name="connsiteX9" fmla="*/ 1941 w 12367"/>
                <a:gd name="connsiteY9" fmla="*/ 9698 h 10000"/>
                <a:gd name="connsiteX10" fmla="*/ 1612 w 12367"/>
                <a:gd name="connsiteY10" fmla="*/ 10000 h 10000"/>
                <a:gd name="connsiteX11" fmla="*/ 1238 w 12367"/>
                <a:gd name="connsiteY11" fmla="*/ 9630 h 10000"/>
                <a:gd name="connsiteX12" fmla="*/ 641 w 12367"/>
                <a:gd name="connsiteY12" fmla="*/ 8868 h 10000"/>
                <a:gd name="connsiteX13" fmla="*/ 223 w 12367"/>
                <a:gd name="connsiteY13" fmla="*/ 8075 h 10000"/>
                <a:gd name="connsiteX14" fmla="*/ 9 w 12367"/>
                <a:gd name="connsiteY14" fmla="*/ 7242 h 10000"/>
                <a:gd name="connsiteX15" fmla="*/ 0 w 12367"/>
                <a:gd name="connsiteY15" fmla="*/ 6808 h 10000"/>
                <a:gd name="connsiteX16" fmla="*/ 0 w 12367"/>
                <a:gd name="connsiteY16" fmla="*/ 6532 h 10000"/>
                <a:gd name="connsiteX17" fmla="*/ 71 w 12367"/>
                <a:gd name="connsiteY17" fmla="*/ 5981 h 10000"/>
                <a:gd name="connsiteX18" fmla="*/ 240 w 12367"/>
                <a:gd name="connsiteY18" fmla="*/ 5449 h 10000"/>
                <a:gd name="connsiteX19" fmla="*/ 508 w 12367"/>
                <a:gd name="connsiteY19" fmla="*/ 4925 h 10000"/>
                <a:gd name="connsiteX20" fmla="*/ 855 w 12367"/>
                <a:gd name="connsiteY20" fmla="*/ 4411 h 10000"/>
                <a:gd name="connsiteX21" fmla="*/ 1291 w 12367"/>
                <a:gd name="connsiteY21" fmla="*/ 3917 h 10000"/>
                <a:gd name="connsiteX22" fmla="*/ 1808 w 12367"/>
                <a:gd name="connsiteY22" fmla="*/ 3434 h 10000"/>
                <a:gd name="connsiteX23" fmla="*/ 2395 w 12367"/>
                <a:gd name="connsiteY23" fmla="*/ 2977 h 10000"/>
                <a:gd name="connsiteX24" fmla="*/ 3045 w 12367"/>
                <a:gd name="connsiteY24" fmla="*/ 2532 h 10000"/>
                <a:gd name="connsiteX25" fmla="*/ 3776 w 12367"/>
                <a:gd name="connsiteY25" fmla="*/ 2113 h 10000"/>
                <a:gd name="connsiteX26" fmla="*/ 4586 w 12367"/>
                <a:gd name="connsiteY26" fmla="*/ 1717 h 10000"/>
                <a:gd name="connsiteX27" fmla="*/ 5450 w 12367"/>
                <a:gd name="connsiteY27" fmla="*/ 1340 h 10000"/>
                <a:gd name="connsiteX28" fmla="*/ 6358 w 12367"/>
                <a:gd name="connsiteY28" fmla="*/ 992 h 10000"/>
                <a:gd name="connsiteX29" fmla="*/ 7329 w 12367"/>
                <a:gd name="connsiteY29" fmla="*/ 672 h 10000"/>
                <a:gd name="connsiteX30" fmla="*/ 8362 w 12367"/>
                <a:gd name="connsiteY30" fmla="*/ 381 h 10000"/>
                <a:gd name="connsiteX31" fmla="*/ 9430 w 12367"/>
                <a:gd name="connsiteY31" fmla="*/ 117 h 10000"/>
                <a:gd name="connsiteX32" fmla="*/ 10000 w 12367"/>
                <a:gd name="connsiteY32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367" h="10000">
                  <a:moveTo>
                    <a:pt x="10000" y="0"/>
                  </a:moveTo>
                  <a:cubicBezTo>
                    <a:pt x="10454" y="2249"/>
                    <a:pt x="10228" y="3004"/>
                    <a:pt x="12367" y="6034"/>
                  </a:cubicBezTo>
                  <a:lnTo>
                    <a:pt x="9305" y="6487"/>
                  </a:lnTo>
                  <a:lnTo>
                    <a:pt x="7996" y="6819"/>
                  </a:lnTo>
                  <a:lnTo>
                    <a:pt x="6768" y="7200"/>
                  </a:lnTo>
                  <a:lnTo>
                    <a:pt x="5610" y="7630"/>
                  </a:lnTo>
                  <a:lnTo>
                    <a:pt x="4550" y="8091"/>
                  </a:lnTo>
                  <a:lnTo>
                    <a:pt x="3571" y="8596"/>
                  </a:lnTo>
                  <a:lnTo>
                    <a:pt x="2698" y="9136"/>
                  </a:lnTo>
                  <a:lnTo>
                    <a:pt x="1941" y="9698"/>
                  </a:lnTo>
                  <a:lnTo>
                    <a:pt x="1612" y="10000"/>
                  </a:lnTo>
                  <a:lnTo>
                    <a:pt x="1238" y="9630"/>
                  </a:lnTo>
                  <a:lnTo>
                    <a:pt x="641" y="8868"/>
                  </a:lnTo>
                  <a:lnTo>
                    <a:pt x="223" y="8075"/>
                  </a:lnTo>
                  <a:cubicBezTo>
                    <a:pt x="152" y="7797"/>
                    <a:pt x="80" y="7520"/>
                    <a:pt x="9" y="7242"/>
                  </a:cubicBezTo>
                  <a:cubicBezTo>
                    <a:pt x="6" y="7097"/>
                    <a:pt x="3" y="6953"/>
                    <a:pt x="0" y="6808"/>
                  </a:cubicBezTo>
                  <a:lnTo>
                    <a:pt x="0" y="6532"/>
                  </a:lnTo>
                  <a:cubicBezTo>
                    <a:pt x="24" y="6348"/>
                    <a:pt x="47" y="6165"/>
                    <a:pt x="71" y="5981"/>
                  </a:cubicBezTo>
                  <a:cubicBezTo>
                    <a:pt x="127" y="5804"/>
                    <a:pt x="184" y="5626"/>
                    <a:pt x="240" y="5449"/>
                  </a:cubicBezTo>
                  <a:cubicBezTo>
                    <a:pt x="329" y="5274"/>
                    <a:pt x="419" y="5100"/>
                    <a:pt x="508" y="4925"/>
                  </a:cubicBezTo>
                  <a:lnTo>
                    <a:pt x="855" y="4411"/>
                  </a:lnTo>
                  <a:lnTo>
                    <a:pt x="1291" y="3917"/>
                  </a:lnTo>
                  <a:lnTo>
                    <a:pt x="1808" y="3434"/>
                  </a:lnTo>
                  <a:lnTo>
                    <a:pt x="2395" y="2977"/>
                  </a:lnTo>
                  <a:lnTo>
                    <a:pt x="3045" y="2532"/>
                  </a:lnTo>
                  <a:lnTo>
                    <a:pt x="3776" y="2113"/>
                  </a:lnTo>
                  <a:lnTo>
                    <a:pt x="4586" y="1717"/>
                  </a:lnTo>
                  <a:lnTo>
                    <a:pt x="5450" y="1340"/>
                  </a:lnTo>
                  <a:lnTo>
                    <a:pt x="6358" y="992"/>
                  </a:lnTo>
                  <a:lnTo>
                    <a:pt x="7329" y="672"/>
                  </a:lnTo>
                  <a:lnTo>
                    <a:pt x="8362" y="381"/>
                  </a:lnTo>
                  <a:lnTo>
                    <a:pt x="9430" y="117"/>
                  </a:lnTo>
                  <a:lnTo>
                    <a:pt x="10000" y="0"/>
                  </a:lnTo>
                  <a:close/>
                </a:path>
              </a:pathLst>
            </a:custGeom>
            <a:noFill/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76" name="직사각형 75"/>
          <p:cNvSpPr/>
          <p:nvPr/>
        </p:nvSpPr>
        <p:spPr>
          <a:xfrm>
            <a:off x="3749749" y="3096573"/>
            <a:ext cx="4826185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b="1" i="1" dirty="0" smtClean="0">
                <a:solidFill>
                  <a:prstClr val="white"/>
                </a:solidFill>
              </a:rPr>
              <a:t>감사합니다</a:t>
            </a:r>
            <a:r>
              <a:rPr lang="en-US" altLang="ko-KR" sz="2800" b="1" i="1" dirty="0" smtClean="0">
                <a:solidFill>
                  <a:prstClr val="white"/>
                </a:solidFill>
              </a:rPr>
              <a:t>.</a:t>
            </a:r>
          </a:p>
        </p:txBody>
      </p:sp>
      <p:grpSp>
        <p:nvGrpSpPr>
          <p:cNvPr id="123" name="그룹 122"/>
          <p:cNvGrpSpPr/>
          <p:nvPr/>
        </p:nvGrpSpPr>
        <p:grpSpPr>
          <a:xfrm>
            <a:off x="10556571" y="-8775"/>
            <a:ext cx="1635429" cy="1516654"/>
            <a:chOff x="10556571" y="-8775"/>
            <a:chExt cx="1635429" cy="1516654"/>
          </a:xfrm>
        </p:grpSpPr>
        <p:sp>
          <p:nvSpPr>
            <p:cNvPr id="117" name="자유형 116"/>
            <p:cNvSpPr/>
            <p:nvPr/>
          </p:nvSpPr>
          <p:spPr>
            <a:xfrm>
              <a:off x="10556571" y="-8775"/>
              <a:ext cx="1635429" cy="1516654"/>
            </a:xfrm>
            <a:custGeom>
              <a:avLst/>
              <a:gdLst>
                <a:gd name="connsiteX0" fmla="*/ 0 w 1635429"/>
                <a:gd name="connsiteY0" fmla="*/ 0 h 1516654"/>
                <a:gd name="connsiteX1" fmla="*/ 1635429 w 1635429"/>
                <a:gd name="connsiteY1" fmla="*/ 0 h 1516654"/>
                <a:gd name="connsiteX2" fmla="*/ 1635429 w 1635429"/>
                <a:gd name="connsiteY2" fmla="*/ 1510657 h 1516654"/>
                <a:gd name="connsiteX3" fmla="*/ 1516654 w 1635429"/>
                <a:gd name="connsiteY3" fmla="*/ 1516654 h 1516654"/>
                <a:gd name="connsiteX4" fmla="*/ 0 w 1635429"/>
                <a:gd name="connsiteY4" fmla="*/ 0 h 1516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5429" h="1516654">
                  <a:moveTo>
                    <a:pt x="0" y="0"/>
                  </a:moveTo>
                  <a:lnTo>
                    <a:pt x="1635429" y="0"/>
                  </a:lnTo>
                  <a:lnTo>
                    <a:pt x="1635429" y="1510657"/>
                  </a:lnTo>
                  <a:lnTo>
                    <a:pt x="1516654" y="1516654"/>
                  </a:lnTo>
                  <a:cubicBezTo>
                    <a:pt x="679029" y="1516654"/>
                    <a:pt x="0" y="837625"/>
                    <a:pt x="0" y="0"/>
                  </a:cubicBezTo>
                  <a:close/>
                </a:path>
              </a:pathLst>
            </a:custGeom>
            <a:solidFill>
              <a:schemeClr val="bg1">
                <a:alpha val="57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타원 117"/>
            <p:cNvSpPr/>
            <p:nvPr/>
          </p:nvSpPr>
          <p:spPr>
            <a:xfrm>
              <a:off x="11236778" y="310156"/>
              <a:ext cx="305928" cy="305928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9" name="타원 118"/>
            <p:cNvSpPr/>
            <p:nvPr/>
          </p:nvSpPr>
          <p:spPr>
            <a:xfrm>
              <a:off x="11720583" y="351861"/>
              <a:ext cx="152964" cy="152964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타원 119"/>
            <p:cNvSpPr/>
            <p:nvPr/>
          </p:nvSpPr>
          <p:spPr>
            <a:xfrm>
              <a:off x="11478734" y="749552"/>
              <a:ext cx="152964" cy="152964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타원 120"/>
            <p:cNvSpPr/>
            <p:nvPr/>
          </p:nvSpPr>
          <p:spPr>
            <a:xfrm>
              <a:off x="11867407" y="675231"/>
              <a:ext cx="88884" cy="88884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2" name="타원 121"/>
            <p:cNvSpPr/>
            <p:nvPr/>
          </p:nvSpPr>
          <p:spPr>
            <a:xfrm>
              <a:off x="11956291" y="1002671"/>
              <a:ext cx="88884" cy="88884"/>
            </a:xfrm>
            <a:prstGeom prst="ellipse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8630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701203" y="501120"/>
                <a:ext cx="520303" cy="52030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dirty="0">
                    <a:latin typeface="+mj-lt"/>
                  </a:rPr>
                  <a:t>1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3" name="직사각형 72"/>
          <p:cNvSpPr/>
          <p:nvPr/>
        </p:nvSpPr>
        <p:spPr>
          <a:xfrm>
            <a:off x="4662804" y="4802069"/>
            <a:ext cx="6265163" cy="1715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solidFill>
                  <a:srgbClr val="3A3A3A"/>
                </a:solidFill>
              </a:rPr>
              <a:t>CONTENTS</a:t>
            </a:r>
            <a:endParaRPr lang="en-US" altLang="ko-KR" sz="1400" b="1" dirty="0">
              <a:solidFill>
                <a:srgbClr val="3A3A3A"/>
              </a:solidFill>
            </a:endParaRPr>
          </a:p>
          <a:p>
            <a:pPr>
              <a:lnSpc>
                <a:spcPct val="250000"/>
              </a:lnSpc>
            </a:pPr>
            <a:r>
              <a:rPr lang="ko-KR" altLang="en-US" sz="1400" dirty="0">
                <a:solidFill>
                  <a:prstClr val="white">
                    <a:lumMod val="50000"/>
                  </a:prstClr>
                </a:solidFill>
              </a:rPr>
              <a:t>컨텐츠에 대한 내용을 적어요</a:t>
            </a:r>
            <a:endParaRPr lang="en-US" altLang="ko-KR" sz="14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white">
                    <a:lumMod val="50000"/>
                  </a:prstClr>
                </a:solidFill>
              </a:rPr>
              <a:t>Enjoy your stylish business and campus life with BIZCAM</a:t>
            </a:r>
            <a:r>
              <a:rPr lang="en-US" altLang="ko-KR" sz="1100" dirty="0">
                <a:solidFill>
                  <a:prstClr val="white">
                    <a:lumMod val="50000"/>
                  </a:prstClr>
                </a:solidFill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prstClr val="white">
                    <a:lumMod val="50000"/>
                  </a:prstClr>
                </a:solidFill>
              </a:rPr>
              <a:t>PowerPoint is a computer program created by Microsoft Office Microsoft Office PowerPoint is the presentation program used the most in the world.</a:t>
            </a:r>
            <a:r>
              <a:rPr lang="ko-KR" altLang="en-US" sz="1100" dirty="0">
                <a:solidFill>
                  <a:prstClr val="white">
                    <a:lumMod val="50000"/>
                  </a:prstClr>
                </a:solidFill>
              </a:rPr>
              <a:t> </a:t>
            </a:r>
          </a:p>
        </p:txBody>
      </p:sp>
      <p:graphicFrame>
        <p:nvGraphicFramePr>
          <p:cNvPr id="74" name="차트 73"/>
          <p:cNvGraphicFramePr/>
          <p:nvPr>
            <p:extLst/>
          </p:nvPr>
        </p:nvGraphicFramePr>
        <p:xfrm>
          <a:off x="1005801" y="3411507"/>
          <a:ext cx="3061140" cy="31783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5" name="직사각형 74"/>
          <p:cNvSpPr/>
          <p:nvPr/>
        </p:nvSpPr>
        <p:spPr>
          <a:xfrm>
            <a:off x="1220368" y="1851588"/>
            <a:ext cx="2895104" cy="11620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CONTENTS</a:t>
            </a:r>
          </a:p>
          <a:p>
            <a:pPr>
              <a:lnSpc>
                <a:spcPct val="150000"/>
              </a:lnSpc>
            </a:pPr>
            <a:r>
              <a:rPr lang="ko-KR" altLang="en-US" sz="1100" dirty="0">
                <a:solidFill>
                  <a:prstClr val="white">
                    <a:lumMod val="50000"/>
                  </a:prstClr>
                </a:solidFill>
              </a:rPr>
              <a:t>컨텐츠에 대한 내용을 적어요</a:t>
            </a:r>
            <a:endParaRPr lang="en-US" altLang="ko-KR" sz="11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Enjoy </a:t>
            </a:r>
            <a:r>
              <a:rPr lang="en-US" altLang="ko-KR" sz="1100" dirty="0">
                <a:solidFill>
                  <a:prstClr val="white">
                    <a:lumMod val="50000"/>
                  </a:prstClr>
                </a:solidFill>
              </a:rPr>
              <a:t>your stylish business and campus life with BIZCAM </a:t>
            </a:r>
          </a:p>
        </p:txBody>
      </p:sp>
      <p:sp>
        <p:nvSpPr>
          <p:cNvPr id="76" name="타원 75"/>
          <p:cNvSpPr/>
          <p:nvPr/>
        </p:nvSpPr>
        <p:spPr>
          <a:xfrm>
            <a:off x="4614463" y="1999955"/>
            <a:ext cx="1020068" cy="102007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F49FC8"/>
                </a:gs>
                <a:gs pos="100000">
                  <a:srgbClr val="732BE4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>
              <a:solidFill>
                <a:srgbClr val="3A3A3A"/>
              </a:solidFill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4656953" y="2370612"/>
            <a:ext cx="909527" cy="273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00" b="1" dirty="0">
                <a:solidFill>
                  <a:srgbClr val="3A3A3A"/>
                </a:solidFill>
              </a:rPr>
              <a:t>CONTENTS </a:t>
            </a:r>
            <a:r>
              <a:rPr lang="en-US" altLang="ko-KR" sz="900" b="1" dirty="0" smtClean="0">
                <a:solidFill>
                  <a:srgbClr val="3A3A3A"/>
                </a:solidFill>
              </a:rPr>
              <a:t>A</a:t>
            </a:r>
            <a:endParaRPr lang="en-US" altLang="ko-KR" sz="900" b="1" dirty="0">
              <a:solidFill>
                <a:srgbClr val="3A3A3A"/>
              </a:solidFill>
            </a:endParaRPr>
          </a:p>
        </p:txBody>
      </p:sp>
      <p:sp>
        <p:nvSpPr>
          <p:cNvPr id="78" name="타원 77"/>
          <p:cNvSpPr/>
          <p:nvPr/>
        </p:nvSpPr>
        <p:spPr>
          <a:xfrm>
            <a:off x="5945942" y="1999955"/>
            <a:ext cx="1020068" cy="102007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F49FC8"/>
                </a:gs>
                <a:gs pos="100000">
                  <a:srgbClr val="732BE4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>
              <a:solidFill>
                <a:srgbClr val="3A3A3A"/>
              </a:solidFill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6001770" y="2370612"/>
            <a:ext cx="909527" cy="273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00" b="1" dirty="0">
                <a:solidFill>
                  <a:srgbClr val="3A3A3A"/>
                </a:solidFill>
              </a:rPr>
              <a:t>CONTENTS </a:t>
            </a:r>
            <a:r>
              <a:rPr lang="en-US" altLang="ko-KR" sz="900" b="1" dirty="0" smtClean="0">
                <a:solidFill>
                  <a:srgbClr val="3A3A3A"/>
                </a:solidFill>
              </a:rPr>
              <a:t>B</a:t>
            </a:r>
            <a:endParaRPr lang="en-US" altLang="ko-KR" sz="900" b="1" dirty="0">
              <a:solidFill>
                <a:srgbClr val="3A3A3A"/>
              </a:solidFill>
            </a:endParaRPr>
          </a:p>
        </p:txBody>
      </p:sp>
      <p:sp>
        <p:nvSpPr>
          <p:cNvPr id="80" name="타원 79"/>
          <p:cNvSpPr/>
          <p:nvPr/>
        </p:nvSpPr>
        <p:spPr>
          <a:xfrm>
            <a:off x="7277420" y="1999955"/>
            <a:ext cx="1020068" cy="102007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F49FC8"/>
                </a:gs>
                <a:gs pos="100000">
                  <a:srgbClr val="732BE4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>
              <a:solidFill>
                <a:srgbClr val="3A3A3A"/>
              </a:solidFill>
            </a:endParaRPr>
          </a:p>
        </p:txBody>
      </p:sp>
      <p:sp>
        <p:nvSpPr>
          <p:cNvPr id="81" name="직사각형 80"/>
          <p:cNvSpPr/>
          <p:nvPr/>
        </p:nvSpPr>
        <p:spPr>
          <a:xfrm>
            <a:off x="7332690" y="2355144"/>
            <a:ext cx="909527" cy="273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00" b="1" dirty="0">
                <a:solidFill>
                  <a:srgbClr val="3A3A3A"/>
                </a:solidFill>
              </a:rPr>
              <a:t>CONTENTS </a:t>
            </a:r>
            <a:r>
              <a:rPr lang="en-US" altLang="ko-KR" sz="900" b="1" dirty="0" smtClean="0">
                <a:solidFill>
                  <a:srgbClr val="3A3A3A"/>
                </a:solidFill>
              </a:rPr>
              <a:t>C</a:t>
            </a:r>
            <a:endParaRPr lang="en-US" altLang="ko-KR" sz="900" b="1" dirty="0">
              <a:solidFill>
                <a:srgbClr val="3A3A3A"/>
              </a:solidFill>
            </a:endParaRPr>
          </a:p>
        </p:txBody>
      </p:sp>
      <p:sp>
        <p:nvSpPr>
          <p:cNvPr id="82" name="타원 81"/>
          <p:cNvSpPr/>
          <p:nvPr/>
        </p:nvSpPr>
        <p:spPr>
          <a:xfrm>
            <a:off x="8608899" y="1999955"/>
            <a:ext cx="1020068" cy="102007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F49FC8"/>
                </a:gs>
                <a:gs pos="100000">
                  <a:srgbClr val="732BE4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>
              <a:solidFill>
                <a:srgbClr val="3A3A3A"/>
              </a:solidFill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8625967" y="2370612"/>
            <a:ext cx="981404" cy="273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00" b="1" dirty="0">
                <a:solidFill>
                  <a:srgbClr val="3A3A3A"/>
                </a:solidFill>
              </a:rPr>
              <a:t>CONTENTS </a:t>
            </a:r>
            <a:r>
              <a:rPr lang="en-US" altLang="ko-KR" sz="900" b="1" dirty="0" smtClean="0">
                <a:solidFill>
                  <a:srgbClr val="3A3A3A"/>
                </a:solidFill>
              </a:rPr>
              <a:t>D</a:t>
            </a:r>
            <a:endParaRPr lang="en-US" altLang="ko-KR" sz="900" b="1" dirty="0">
              <a:solidFill>
                <a:srgbClr val="3A3A3A"/>
              </a:solidFill>
            </a:endParaRPr>
          </a:p>
        </p:txBody>
      </p:sp>
      <p:sp>
        <p:nvSpPr>
          <p:cNvPr id="84" name="타원 83"/>
          <p:cNvSpPr/>
          <p:nvPr/>
        </p:nvSpPr>
        <p:spPr>
          <a:xfrm>
            <a:off x="9940378" y="1999955"/>
            <a:ext cx="1020068" cy="1020070"/>
          </a:xfrm>
          <a:prstGeom prst="ellipse">
            <a:avLst/>
          </a:prstGeom>
          <a:noFill/>
          <a:ln>
            <a:gradFill flip="none" rotWithShape="1">
              <a:gsLst>
                <a:gs pos="0">
                  <a:srgbClr val="F49FC8"/>
                </a:gs>
                <a:gs pos="100000">
                  <a:srgbClr val="732BE4"/>
                </a:gs>
              </a:gsLst>
              <a:lin ang="27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>
              <a:solidFill>
                <a:srgbClr val="3A3A3A"/>
              </a:solidFill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10002967" y="2370612"/>
            <a:ext cx="909527" cy="2732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00" b="1" dirty="0">
                <a:solidFill>
                  <a:srgbClr val="3A3A3A"/>
                </a:solidFill>
              </a:rPr>
              <a:t>CONTENTS </a:t>
            </a:r>
            <a:r>
              <a:rPr lang="en-US" altLang="ko-KR" sz="900" b="1" dirty="0" smtClean="0">
                <a:solidFill>
                  <a:srgbClr val="3A3A3A"/>
                </a:solidFill>
              </a:rPr>
              <a:t>E</a:t>
            </a:r>
            <a:endParaRPr lang="en-US" altLang="ko-KR" sz="900" b="1" dirty="0">
              <a:solidFill>
                <a:srgbClr val="3A3A3A"/>
              </a:solidFill>
            </a:endParaRPr>
          </a:p>
        </p:txBody>
      </p:sp>
      <p:grpSp>
        <p:nvGrpSpPr>
          <p:cNvPr id="86" name="그룹 85"/>
          <p:cNvGrpSpPr/>
          <p:nvPr/>
        </p:nvGrpSpPr>
        <p:grpSpPr>
          <a:xfrm>
            <a:off x="7042082" y="2401571"/>
            <a:ext cx="159267" cy="233077"/>
            <a:chOff x="4371840" y="2318350"/>
            <a:chExt cx="252000" cy="368787"/>
          </a:xfrm>
        </p:grpSpPr>
        <p:sp>
          <p:nvSpPr>
            <p:cNvPr id="87" name="타원 86"/>
            <p:cNvSpPr/>
            <p:nvPr/>
          </p:nvSpPr>
          <p:spPr>
            <a:xfrm>
              <a:off x="4371840" y="2389745"/>
              <a:ext cx="252000" cy="2520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88" name="직사각형 87"/>
            <p:cNvSpPr/>
            <p:nvPr/>
          </p:nvSpPr>
          <p:spPr>
            <a:xfrm>
              <a:off x="4405043" y="2318350"/>
              <a:ext cx="199552" cy="3687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700" b="1" dirty="0">
                  <a:solidFill>
                    <a:prstClr val="white"/>
                  </a:solidFill>
                </a:rPr>
                <a:t>▶</a:t>
              </a:r>
              <a:endParaRPr lang="ko-KR" altLang="en-US" sz="1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89" name="그룹 88"/>
          <p:cNvGrpSpPr/>
          <p:nvPr/>
        </p:nvGrpSpPr>
        <p:grpSpPr>
          <a:xfrm>
            <a:off x="5706271" y="2407795"/>
            <a:ext cx="159267" cy="233077"/>
            <a:chOff x="4371840" y="2318350"/>
            <a:chExt cx="252000" cy="368787"/>
          </a:xfrm>
        </p:grpSpPr>
        <p:sp>
          <p:nvSpPr>
            <p:cNvPr id="90" name="타원 89"/>
            <p:cNvSpPr/>
            <p:nvPr/>
          </p:nvSpPr>
          <p:spPr>
            <a:xfrm>
              <a:off x="4371840" y="2389745"/>
              <a:ext cx="252000" cy="2520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91" name="직사각형 90"/>
            <p:cNvSpPr/>
            <p:nvPr/>
          </p:nvSpPr>
          <p:spPr>
            <a:xfrm>
              <a:off x="4405043" y="2318350"/>
              <a:ext cx="199552" cy="3687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700" b="1" dirty="0">
                  <a:solidFill>
                    <a:prstClr val="white"/>
                  </a:solidFill>
                </a:rPr>
                <a:t>▶</a:t>
              </a:r>
              <a:endParaRPr lang="ko-KR" altLang="en-US" sz="1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92" name="그룹 91"/>
          <p:cNvGrpSpPr/>
          <p:nvPr/>
        </p:nvGrpSpPr>
        <p:grpSpPr>
          <a:xfrm>
            <a:off x="8381727" y="2395347"/>
            <a:ext cx="159267" cy="233077"/>
            <a:chOff x="4371840" y="2318350"/>
            <a:chExt cx="252000" cy="368787"/>
          </a:xfrm>
        </p:grpSpPr>
        <p:sp>
          <p:nvSpPr>
            <p:cNvPr id="93" name="타원 92"/>
            <p:cNvSpPr/>
            <p:nvPr/>
          </p:nvSpPr>
          <p:spPr>
            <a:xfrm>
              <a:off x="4371840" y="2389745"/>
              <a:ext cx="252000" cy="2520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>
              <a:off x="4405043" y="2318350"/>
              <a:ext cx="199552" cy="3687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700" b="1" dirty="0">
                  <a:solidFill>
                    <a:prstClr val="white"/>
                  </a:solidFill>
                </a:rPr>
                <a:t>▶</a:t>
              </a:r>
              <a:endParaRPr lang="ko-KR" altLang="en-US" sz="100" dirty="0">
                <a:solidFill>
                  <a:prstClr val="white"/>
                </a:solidFill>
              </a:endParaRPr>
            </a:p>
          </p:txBody>
        </p:sp>
      </p:grpSp>
      <p:grpSp>
        <p:nvGrpSpPr>
          <p:cNvPr id="95" name="그룹 94"/>
          <p:cNvGrpSpPr/>
          <p:nvPr/>
        </p:nvGrpSpPr>
        <p:grpSpPr>
          <a:xfrm>
            <a:off x="9725841" y="2395347"/>
            <a:ext cx="159267" cy="233077"/>
            <a:chOff x="4371840" y="2318350"/>
            <a:chExt cx="252000" cy="368787"/>
          </a:xfrm>
        </p:grpSpPr>
        <p:sp>
          <p:nvSpPr>
            <p:cNvPr id="96" name="타원 95"/>
            <p:cNvSpPr/>
            <p:nvPr/>
          </p:nvSpPr>
          <p:spPr>
            <a:xfrm>
              <a:off x="4371840" y="2389745"/>
              <a:ext cx="252000" cy="252000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50" dirty="0">
                <a:solidFill>
                  <a:prstClr val="white"/>
                </a:solidFill>
              </a:endParaRPr>
            </a:p>
          </p:txBody>
        </p:sp>
        <p:sp>
          <p:nvSpPr>
            <p:cNvPr id="97" name="직사각형 96"/>
            <p:cNvSpPr/>
            <p:nvPr/>
          </p:nvSpPr>
          <p:spPr>
            <a:xfrm>
              <a:off x="4405043" y="2318350"/>
              <a:ext cx="199552" cy="3687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700" b="1" dirty="0">
                  <a:solidFill>
                    <a:prstClr val="white"/>
                  </a:solidFill>
                </a:rPr>
                <a:t>▶</a:t>
              </a:r>
              <a:endParaRPr lang="ko-KR" altLang="en-US" sz="100" dirty="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1901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 rot="10800000">
            <a:off x="-12982" y="-14"/>
            <a:ext cx="12204982" cy="2334735"/>
            <a:chOff x="-12982" y="4535966"/>
            <a:chExt cx="12204982" cy="2334735"/>
          </a:xfrm>
        </p:grpSpPr>
        <p:sp>
          <p:nvSpPr>
            <p:cNvPr id="4" name="순서도: 문서 3"/>
            <p:cNvSpPr/>
            <p:nvPr/>
          </p:nvSpPr>
          <p:spPr>
            <a:xfrm flipH="1" flipV="1">
              <a:off x="0" y="5473699"/>
              <a:ext cx="12192000" cy="1384297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0487"/>
                <a:gd name="connsiteX1" fmla="*/ 21600 w 21600"/>
                <a:gd name="connsiteY1" fmla="*/ 0 h 20487"/>
                <a:gd name="connsiteX2" fmla="*/ 21600 w 21600"/>
                <a:gd name="connsiteY2" fmla="*/ 17322 h 20487"/>
                <a:gd name="connsiteX3" fmla="*/ 0 w 21600"/>
                <a:gd name="connsiteY3" fmla="*/ 20172 h 20487"/>
                <a:gd name="connsiteX4" fmla="*/ 0 w 21600"/>
                <a:gd name="connsiteY4" fmla="*/ 0 h 20487"/>
                <a:gd name="connsiteX0" fmla="*/ 0 w 21600"/>
                <a:gd name="connsiteY0" fmla="*/ 0 h 40392"/>
                <a:gd name="connsiteX1" fmla="*/ 21600 w 21600"/>
                <a:gd name="connsiteY1" fmla="*/ 0 h 40392"/>
                <a:gd name="connsiteX2" fmla="*/ 21600 w 21600"/>
                <a:gd name="connsiteY2" fmla="*/ 17322 h 40392"/>
                <a:gd name="connsiteX3" fmla="*/ 0 w 21600"/>
                <a:gd name="connsiteY3" fmla="*/ 20172 h 40392"/>
                <a:gd name="connsiteX4" fmla="*/ 0 w 21600"/>
                <a:gd name="connsiteY4" fmla="*/ 0 h 4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00" h="40392">
                  <a:moveTo>
                    <a:pt x="0" y="0"/>
                  </a:moveTo>
                  <a:lnTo>
                    <a:pt x="21600" y="0"/>
                  </a:lnTo>
                  <a:lnTo>
                    <a:pt x="21600" y="17322"/>
                  </a:lnTo>
                  <a:cubicBezTo>
                    <a:pt x="10350" y="-7441"/>
                    <a:pt x="5535" y="77329"/>
                    <a:pt x="0" y="20172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732BE4">
                    <a:alpha val="77000"/>
                  </a:srgbClr>
                </a:gs>
                <a:gs pos="100000">
                  <a:srgbClr val="F49FC8">
                    <a:alpha val="78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순서도: 문서 3"/>
            <p:cNvSpPr/>
            <p:nvPr/>
          </p:nvSpPr>
          <p:spPr>
            <a:xfrm flipH="1" flipV="1">
              <a:off x="-12982" y="4702371"/>
              <a:ext cx="12204982" cy="2155630"/>
            </a:xfrm>
            <a:custGeom>
              <a:avLst/>
              <a:gdLst>
                <a:gd name="connsiteX0" fmla="*/ 0 w 21600"/>
                <a:gd name="connsiteY0" fmla="*/ 0 h 21600"/>
                <a:gd name="connsiteX1" fmla="*/ 21600 w 21600"/>
                <a:gd name="connsiteY1" fmla="*/ 0 h 21600"/>
                <a:gd name="connsiteX2" fmla="*/ 21600 w 21600"/>
                <a:gd name="connsiteY2" fmla="*/ 17322 h 21600"/>
                <a:gd name="connsiteX3" fmla="*/ 0 w 21600"/>
                <a:gd name="connsiteY3" fmla="*/ 20172 h 21600"/>
                <a:gd name="connsiteX4" fmla="*/ 0 w 21600"/>
                <a:gd name="connsiteY4" fmla="*/ 0 h 21600"/>
                <a:gd name="connsiteX0" fmla="*/ 0 w 21600"/>
                <a:gd name="connsiteY0" fmla="*/ 0 h 20487"/>
                <a:gd name="connsiteX1" fmla="*/ 21600 w 21600"/>
                <a:gd name="connsiteY1" fmla="*/ 0 h 20487"/>
                <a:gd name="connsiteX2" fmla="*/ 21600 w 21600"/>
                <a:gd name="connsiteY2" fmla="*/ 17322 h 20487"/>
                <a:gd name="connsiteX3" fmla="*/ 0 w 21600"/>
                <a:gd name="connsiteY3" fmla="*/ 20172 h 20487"/>
                <a:gd name="connsiteX4" fmla="*/ 0 w 21600"/>
                <a:gd name="connsiteY4" fmla="*/ 0 h 20487"/>
                <a:gd name="connsiteX0" fmla="*/ 0 w 21600"/>
                <a:gd name="connsiteY0" fmla="*/ 0 h 40392"/>
                <a:gd name="connsiteX1" fmla="*/ 21600 w 21600"/>
                <a:gd name="connsiteY1" fmla="*/ 0 h 40392"/>
                <a:gd name="connsiteX2" fmla="*/ 21600 w 21600"/>
                <a:gd name="connsiteY2" fmla="*/ 17322 h 40392"/>
                <a:gd name="connsiteX3" fmla="*/ 0 w 21600"/>
                <a:gd name="connsiteY3" fmla="*/ 20172 h 40392"/>
                <a:gd name="connsiteX4" fmla="*/ 0 w 21600"/>
                <a:gd name="connsiteY4" fmla="*/ 0 h 40392"/>
                <a:gd name="connsiteX0" fmla="*/ 0 w 21600"/>
                <a:gd name="connsiteY0" fmla="*/ 0 h 37691"/>
                <a:gd name="connsiteX1" fmla="*/ 21600 w 21600"/>
                <a:gd name="connsiteY1" fmla="*/ 0 h 37691"/>
                <a:gd name="connsiteX2" fmla="*/ 21600 w 21600"/>
                <a:gd name="connsiteY2" fmla="*/ 17322 h 37691"/>
                <a:gd name="connsiteX3" fmla="*/ 0 w 21600"/>
                <a:gd name="connsiteY3" fmla="*/ 20172 h 37691"/>
                <a:gd name="connsiteX4" fmla="*/ 0 w 21600"/>
                <a:gd name="connsiteY4" fmla="*/ 0 h 37691"/>
                <a:gd name="connsiteX0" fmla="*/ 0 w 21623"/>
                <a:gd name="connsiteY0" fmla="*/ 0 h 40189"/>
                <a:gd name="connsiteX1" fmla="*/ 21600 w 21623"/>
                <a:gd name="connsiteY1" fmla="*/ 0 h 40189"/>
                <a:gd name="connsiteX2" fmla="*/ 21623 w 21623"/>
                <a:gd name="connsiteY2" fmla="*/ 34139 h 40189"/>
                <a:gd name="connsiteX3" fmla="*/ 0 w 21623"/>
                <a:gd name="connsiteY3" fmla="*/ 20172 h 40189"/>
                <a:gd name="connsiteX4" fmla="*/ 0 w 21623"/>
                <a:gd name="connsiteY4" fmla="*/ 0 h 40189"/>
                <a:gd name="connsiteX0" fmla="*/ 0 w 21623"/>
                <a:gd name="connsiteY0" fmla="*/ 0 h 38640"/>
                <a:gd name="connsiteX1" fmla="*/ 21600 w 21623"/>
                <a:gd name="connsiteY1" fmla="*/ 0 h 38640"/>
                <a:gd name="connsiteX2" fmla="*/ 21623 w 21623"/>
                <a:gd name="connsiteY2" fmla="*/ 34139 h 38640"/>
                <a:gd name="connsiteX3" fmla="*/ 0 w 21623"/>
                <a:gd name="connsiteY3" fmla="*/ 20172 h 38640"/>
                <a:gd name="connsiteX4" fmla="*/ 0 w 21623"/>
                <a:gd name="connsiteY4" fmla="*/ 0 h 38640"/>
                <a:gd name="connsiteX0" fmla="*/ 0 w 21623"/>
                <a:gd name="connsiteY0" fmla="*/ 0 h 34139"/>
                <a:gd name="connsiteX1" fmla="*/ 21600 w 21623"/>
                <a:gd name="connsiteY1" fmla="*/ 0 h 34139"/>
                <a:gd name="connsiteX2" fmla="*/ 21623 w 21623"/>
                <a:gd name="connsiteY2" fmla="*/ 34139 h 34139"/>
                <a:gd name="connsiteX3" fmla="*/ 0 w 21623"/>
                <a:gd name="connsiteY3" fmla="*/ 20172 h 34139"/>
                <a:gd name="connsiteX4" fmla="*/ 0 w 21623"/>
                <a:gd name="connsiteY4" fmla="*/ 0 h 34139"/>
                <a:gd name="connsiteX0" fmla="*/ 0 w 21623"/>
                <a:gd name="connsiteY0" fmla="*/ 0 h 40732"/>
                <a:gd name="connsiteX1" fmla="*/ 21600 w 21623"/>
                <a:gd name="connsiteY1" fmla="*/ 0 h 40732"/>
                <a:gd name="connsiteX2" fmla="*/ 21623 w 21623"/>
                <a:gd name="connsiteY2" fmla="*/ 34139 h 40732"/>
                <a:gd name="connsiteX3" fmla="*/ 0 w 21623"/>
                <a:gd name="connsiteY3" fmla="*/ 29782 h 40732"/>
                <a:gd name="connsiteX4" fmla="*/ 0 w 21623"/>
                <a:gd name="connsiteY4" fmla="*/ 0 h 40732"/>
                <a:gd name="connsiteX0" fmla="*/ 0 w 21623"/>
                <a:gd name="connsiteY0" fmla="*/ 0 h 34139"/>
                <a:gd name="connsiteX1" fmla="*/ 21600 w 21623"/>
                <a:gd name="connsiteY1" fmla="*/ 0 h 34139"/>
                <a:gd name="connsiteX2" fmla="*/ 21623 w 21623"/>
                <a:gd name="connsiteY2" fmla="*/ 34139 h 34139"/>
                <a:gd name="connsiteX3" fmla="*/ 0 w 21623"/>
                <a:gd name="connsiteY3" fmla="*/ 29782 h 34139"/>
                <a:gd name="connsiteX4" fmla="*/ 0 w 21623"/>
                <a:gd name="connsiteY4" fmla="*/ 0 h 34139"/>
                <a:gd name="connsiteX0" fmla="*/ 0 w 21623"/>
                <a:gd name="connsiteY0" fmla="*/ 0 h 34139"/>
                <a:gd name="connsiteX1" fmla="*/ 21600 w 21623"/>
                <a:gd name="connsiteY1" fmla="*/ 0 h 34139"/>
                <a:gd name="connsiteX2" fmla="*/ 21623 w 21623"/>
                <a:gd name="connsiteY2" fmla="*/ 34139 h 34139"/>
                <a:gd name="connsiteX3" fmla="*/ 0 w 21623"/>
                <a:gd name="connsiteY3" fmla="*/ 29782 h 34139"/>
                <a:gd name="connsiteX4" fmla="*/ 0 w 21623"/>
                <a:gd name="connsiteY4" fmla="*/ 0 h 34139"/>
                <a:gd name="connsiteX0" fmla="*/ 0 w 21623"/>
                <a:gd name="connsiteY0" fmla="*/ 0 h 31367"/>
                <a:gd name="connsiteX1" fmla="*/ 21600 w 21623"/>
                <a:gd name="connsiteY1" fmla="*/ 0 h 31367"/>
                <a:gd name="connsiteX2" fmla="*/ 21623 w 21623"/>
                <a:gd name="connsiteY2" fmla="*/ 31367 h 31367"/>
                <a:gd name="connsiteX3" fmla="*/ 0 w 21623"/>
                <a:gd name="connsiteY3" fmla="*/ 29782 h 31367"/>
                <a:gd name="connsiteX4" fmla="*/ 0 w 21623"/>
                <a:gd name="connsiteY4" fmla="*/ 0 h 3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623" h="31367">
                  <a:moveTo>
                    <a:pt x="0" y="0"/>
                  </a:moveTo>
                  <a:lnTo>
                    <a:pt x="21600" y="0"/>
                  </a:lnTo>
                  <a:cubicBezTo>
                    <a:pt x="21608" y="11380"/>
                    <a:pt x="21615" y="19987"/>
                    <a:pt x="21623" y="31367"/>
                  </a:cubicBezTo>
                  <a:cubicBezTo>
                    <a:pt x="8460" y="-16496"/>
                    <a:pt x="7628" y="40739"/>
                    <a:pt x="0" y="29782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자유형 11"/>
            <p:cNvSpPr/>
            <p:nvPr/>
          </p:nvSpPr>
          <p:spPr>
            <a:xfrm flipH="1" flipV="1">
              <a:off x="3480397" y="4535966"/>
              <a:ext cx="8711603" cy="2334735"/>
            </a:xfrm>
            <a:custGeom>
              <a:avLst/>
              <a:gdLst>
                <a:gd name="connsiteX0" fmla="*/ 2733805 w 8711603"/>
                <a:gd name="connsiteY0" fmla="*/ 2334007 h 2334735"/>
                <a:gd name="connsiteX1" fmla="*/ 2545031 w 8711603"/>
                <a:gd name="connsiteY1" fmla="*/ 2333212 h 2334735"/>
                <a:gd name="connsiteX2" fmla="*/ 109104 w 8711603"/>
                <a:gd name="connsiteY2" fmla="*/ 1593087 h 2334735"/>
                <a:gd name="connsiteX3" fmla="*/ 0 w 8711603"/>
                <a:gd name="connsiteY3" fmla="*/ 1531354 h 2334735"/>
                <a:gd name="connsiteX4" fmla="*/ 0 w 8711603"/>
                <a:gd name="connsiteY4" fmla="*/ 0 h 2334735"/>
                <a:gd name="connsiteX5" fmla="*/ 8711603 w 8711603"/>
                <a:gd name="connsiteY5" fmla="*/ 0 h 2334735"/>
                <a:gd name="connsiteX6" fmla="*/ 8490246 w 8711603"/>
                <a:gd name="connsiteY6" fmla="*/ 73767 h 2334735"/>
                <a:gd name="connsiteX7" fmla="*/ 2733805 w 8711603"/>
                <a:gd name="connsiteY7" fmla="*/ 2334007 h 233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11603" h="2334735">
                  <a:moveTo>
                    <a:pt x="2733805" y="2334007"/>
                  </a:moveTo>
                  <a:cubicBezTo>
                    <a:pt x="2671356" y="2335186"/>
                    <a:pt x="2608446" y="2334943"/>
                    <a:pt x="2545031" y="2333212"/>
                  </a:cubicBezTo>
                  <a:cubicBezTo>
                    <a:pt x="1820291" y="2313429"/>
                    <a:pt x="1029677" y="2099298"/>
                    <a:pt x="109104" y="1593087"/>
                  </a:cubicBezTo>
                  <a:lnTo>
                    <a:pt x="0" y="1531354"/>
                  </a:lnTo>
                  <a:lnTo>
                    <a:pt x="0" y="0"/>
                  </a:lnTo>
                  <a:lnTo>
                    <a:pt x="8711603" y="0"/>
                  </a:lnTo>
                  <a:lnTo>
                    <a:pt x="8490246" y="73767"/>
                  </a:lnTo>
                  <a:cubicBezTo>
                    <a:pt x="6162214" y="893860"/>
                    <a:pt x="4669722" y="2297444"/>
                    <a:pt x="2733805" y="2334007"/>
                  </a:cubicBezTo>
                  <a:close/>
                </a:path>
              </a:pathLst>
            </a:cu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자유형 12"/>
            <p:cNvSpPr/>
            <p:nvPr/>
          </p:nvSpPr>
          <p:spPr>
            <a:xfrm flipV="1">
              <a:off x="-12982" y="5321299"/>
              <a:ext cx="10261882" cy="1548091"/>
            </a:xfrm>
            <a:custGeom>
              <a:avLst/>
              <a:gdLst>
                <a:gd name="connsiteX0" fmla="*/ 2733805 w 8711603"/>
                <a:gd name="connsiteY0" fmla="*/ 2334007 h 2334735"/>
                <a:gd name="connsiteX1" fmla="*/ 2545031 w 8711603"/>
                <a:gd name="connsiteY1" fmla="*/ 2333212 h 2334735"/>
                <a:gd name="connsiteX2" fmla="*/ 109104 w 8711603"/>
                <a:gd name="connsiteY2" fmla="*/ 1593087 h 2334735"/>
                <a:gd name="connsiteX3" fmla="*/ 0 w 8711603"/>
                <a:gd name="connsiteY3" fmla="*/ 1531354 h 2334735"/>
                <a:gd name="connsiteX4" fmla="*/ 0 w 8711603"/>
                <a:gd name="connsiteY4" fmla="*/ 0 h 2334735"/>
                <a:gd name="connsiteX5" fmla="*/ 8711603 w 8711603"/>
                <a:gd name="connsiteY5" fmla="*/ 0 h 2334735"/>
                <a:gd name="connsiteX6" fmla="*/ 8490246 w 8711603"/>
                <a:gd name="connsiteY6" fmla="*/ 73767 h 2334735"/>
                <a:gd name="connsiteX7" fmla="*/ 2733805 w 8711603"/>
                <a:gd name="connsiteY7" fmla="*/ 2334007 h 233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11603" h="2334735">
                  <a:moveTo>
                    <a:pt x="2733805" y="2334007"/>
                  </a:moveTo>
                  <a:cubicBezTo>
                    <a:pt x="2671356" y="2335186"/>
                    <a:pt x="2608446" y="2334943"/>
                    <a:pt x="2545031" y="2333212"/>
                  </a:cubicBezTo>
                  <a:cubicBezTo>
                    <a:pt x="1820291" y="2313429"/>
                    <a:pt x="1029677" y="2099298"/>
                    <a:pt x="109104" y="1593087"/>
                  </a:cubicBezTo>
                  <a:lnTo>
                    <a:pt x="0" y="1531354"/>
                  </a:lnTo>
                  <a:lnTo>
                    <a:pt x="0" y="0"/>
                  </a:lnTo>
                  <a:lnTo>
                    <a:pt x="8711603" y="0"/>
                  </a:lnTo>
                  <a:lnTo>
                    <a:pt x="8490246" y="73767"/>
                  </a:lnTo>
                  <a:cubicBezTo>
                    <a:pt x="6162214" y="893860"/>
                    <a:pt x="4669722" y="2297444"/>
                    <a:pt x="2733805" y="2334007"/>
                  </a:cubicBezTo>
                  <a:close/>
                </a:path>
              </a:pathLst>
            </a:custGeom>
            <a:gradFill>
              <a:gsLst>
                <a:gs pos="100000">
                  <a:srgbClr val="732BE4">
                    <a:alpha val="79000"/>
                  </a:srgbClr>
                </a:gs>
                <a:gs pos="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직사각형 36"/>
          <p:cNvSpPr/>
          <p:nvPr/>
        </p:nvSpPr>
        <p:spPr>
          <a:xfrm>
            <a:off x="-659267" y="101014"/>
            <a:ext cx="5178769" cy="11114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/>
            <a:r>
              <a:rPr lang="ko-KR" altLang="en-US" sz="2000" i="1" dirty="0" smtClean="0">
                <a:solidFill>
                  <a:schemeClr val="bg1"/>
                </a:solidFill>
                <a:cs typeface="Aharoni" panose="02010803020104030203" pitchFamily="2" charset="-79"/>
              </a:rPr>
              <a:t>디자인 패턴 </a:t>
            </a:r>
            <a:r>
              <a:rPr lang="en-US" altLang="ko-KR" sz="2800" b="1" i="1" dirty="0" smtClean="0">
                <a:solidFill>
                  <a:schemeClr val="bg1"/>
                </a:solidFill>
                <a:cs typeface="Aharoni" panose="02010803020104030203" pitchFamily="2" charset="-79"/>
              </a:rPr>
              <a:t>PRESENTATION</a:t>
            </a:r>
            <a:endParaRPr lang="en-US" altLang="ko-KR" sz="900" b="1" i="1" dirty="0">
              <a:solidFill>
                <a:schemeClr val="bg1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6439919" y="3198403"/>
            <a:ext cx="380898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200000"/>
              </a:lnSpc>
              <a:buClr>
                <a:srgbClr val="732BE4"/>
              </a:buClr>
              <a:buFont typeface="Wingdings" panose="05000000000000000000" pitchFamily="2" charset="2"/>
              <a:buChar char="§"/>
            </a:pPr>
            <a:r>
              <a:rPr lang="ko-KR" altLang="en-US" sz="1400" b="1" i="1" dirty="0" smtClean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cs typeface="Aharoni" panose="02010803020104030203" pitchFamily="2" charset="-79"/>
              </a:rPr>
              <a:t>모델링</a:t>
            </a:r>
            <a:endParaRPr lang="ko-KR" altLang="en-US" sz="1100" i="1" dirty="0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cs typeface="Aharoni" panose="02010803020104030203" pitchFamily="2" charset="-79"/>
            </a:endParaRPr>
          </a:p>
          <a:p>
            <a:pPr marL="285750" lvl="0" indent="-285750">
              <a:lnSpc>
                <a:spcPct val="200000"/>
              </a:lnSpc>
              <a:buClr>
                <a:srgbClr val="732BE4"/>
              </a:buClr>
              <a:buFont typeface="Wingdings" panose="05000000000000000000" pitchFamily="2" charset="2"/>
              <a:buChar char="§"/>
            </a:pPr>
            <a:r>
              <a:rPr lang="en-US" altLang="ko-KR" sz="1400" b="1" i="1" dirty="0" smtClean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cs typeface="Aharoni" panose="02010803020104030203" pitchFamily="2" charset="-79"/>
              </a:rPr>
              <a:t>UML</a:t>
            </a:r>
            <a:endParaRPr lang="ko-KR" altLang="en-US" sz="1100" i="1" dirty="0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cs typeface="Aharoni" panose="02010803020104030203" pitchFamily="2" charset="-79"/>
            </a:endParaRPr>
          </a:p>
          <a:p>
            <a:pPr marL="285750" lvl="0" indent="-285750">
              <a:lnSpc>
                <a:spcPct val="200000"/>
              </a:lnSpc>
              <a:buClr>
                <a:srgbClr val="732BE4"/>
              </a:buClr>
              <a:buFont typeface="Wingdings" panose="05000000000000000000" pitchFamily="2" charset="2"/>
              <a:buChar char="§"/>
            </a:pPr>
            <a:r>
              <a:rPr lang="ko-KR" altLang="en-US" sz="1400" b="1" i="1" dirty="0" smtClean="0">
                <a:solidFill>
                  <a:schemeClr val="bg1">
                    <a:lumMod val="75000"/>
                  </a:schemeClr>
                </a:solidFill>
                <a:latin typeface="맑은 고딕" panose="020B0503020000020004" pitchFamily="50" charset="-127"/>
                <a:cs typeface="Aharoni" panose="02010803020104030203" pitchFamily="2" charset="-79"/>
              </a:rPr>
              <a:t>클래스 다이어그램 </a:t>
            </a:r>
            <a:endParaRPr lang="en-US" altLang="ko-KR" sz="1100" i="1" dirty="0">
              <a:solidFill>
                <a:schemeClr val="bg1">
                  <a:lumMod val="75000"/>
                </a:schemeClr>
              </a:solidFill>
              <a:latin typeface="맑은 고딕" panose="020B0503020000020004" pitchFamily="50" charset="-127"/>
              <a:cs typeface="Aharoni" panose="02010803020104030203" pitchFamily="2" charset="-79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6339289" y="2260670"/>
            <a:ext cx="4718664" cy="8407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300000"/>
              </a:lnSpc>
            </a:pPr>
            <a:r>
              <a:rPr lang="en-US" altLang="ko-KR" sz="2000" b="1" i="1" dirty="0">
                <a:gradFill>
                  <a:gsLst>
                    <a:gs pos="0">
                      <a:srgbClr val="732BE4"/>
                    </a:gs>
                    <a:gs pos="58000">
                      <a:srgbClr val="F49FC8"/>
                    </a:gs>
                  </a:gsLst>
                  <a:lin ang="12600000" scaled="0"/>
                </a:gradFill>
                <a:latin typeface="+mn-ea"/>
                <a:cs typeface="Aharoni" panose="02010803020104030203" pitchFamily="2" charset="-79"/>
              </a:rPr>
              <a:t>CONTENTS OF YOUR PRESENTATION</a:t>
            </a:r>
            <a:endParaRPr lang="en-US" altLang="ko-KR" sz="1400" i="1" dirty="0">
              <a:gradFill>
                <a:gsLst>
                  <a:gs pos="0">
                    <a:srgbClr val="732BE4"/>
                  </a:gs>
                  <a:gs pos="58000">
                    <a:srgbClr val="F49FC8"/>
                  </a:gs>
                </a:gsLst>
                <a:lin ang="12600000" scaled="0"/>
              </a:gradFill>
              <a:latin typeface="+mn-ea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4568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701203" y="501120"/>
                <a:ext cx="520303" cy="52030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dirty="0">
                    <a:latin typeface="+mj-lt"/>
                  </a:rPr>
                  <a:t>1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3" name="직사각형 72"/>
          <p:cNvSpPr/>
          <p:nvPr/>
        </p:nvSpPr>
        <p:spPr>
          <a:xfrm>
            <a:off x="5872805" y="3961624"/>
            <a:ext cx="6149031" cy="1177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srgbClr val="3A3A3A"/>
                </a:solidFill>
              </a:rPr>
              <a:t>추상화</a:t>
            </a:r>
            <a:endParaRPr lang="en-US" altLang="ko-KR" sz="1400" dirty="0" smtClean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모델은 추상화에 바탕을 두고 만들어져야 한다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추상화는 대상을 표현할 때 대상의 상세한 면을 </a:t>
            </a:r>
            <a:r>
              <a:rPr lang="ko-KR" altLang="en-US" sz="1100" smtClean="0">
                <a:solidFill>
                  <a:prstClr val="white">
                    <a:lumMod val="50000"/>
                  </a:prstClr>
                </a:solidFill>
              </a:rPr>
              <a:t>있는 </a:t>
            </a:r>
            <a:r>
              <a:rPr lang="ko-KR" altLang="en-US" sz="1100" smtClean="0">
                <a:solidFill>
                  <a:prstClr val="white">
                    <a:lumMod val="50000"/>
                  </a:prstClr>
                </a:solidFill>
              </a:rPr>
              <a:t>그대로 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표현해 주지 않기 때문에 관점에 따라서 관련이 있는 점은 부각시키고 관련이 없는 면은 무시하는 것이 필요하다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endParaRPr lang="ko-KR" altLang="en-US" sz="1100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979145" y="1404920"/>
            <a:ext cx="8529493" cy="11620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모델링</a:t>
            </a:r>
            <a:endParaRPr lang="en-US" altLang="ko-KR" sz="16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소프트웨어 모델링을 통해 서로의 해석을 공유해 합의를 이루거나 해석의 타당성을 검토할 수 있을 뿐만 아니라</a:t>
            </a:r>
            <a:r>
              <a:rPr lang="ko-KR" altLang="en-US" sz="1100" dirty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소프트웨어의 가시화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,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시스템의 구조와 행위를 명세할 수 있으며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,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시스템을 구축하는 틀과 구축된 소프트웨어의 문서화 기능을 제공할 수 있다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367" y="3323133"/>
            <a:ext cx="4433580" cy="299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1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701203" y="501120"/>
                <a:ext cx="520303" cy="52030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dirty="0">
                    <a:latin typeface="+mj-lt"/>
                  </a:rPr>
                  <a:t>2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5" name="직사각형 74"/>
          <p:cNvSpPr/>
          <p:nvPr/>
        </p:nvSpPr>
        <p:spPr>
          <a:xfrm>
            <a:off x="1031064" y="1404920"/>
            <a:ext cx="8456565" cy="11620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600" b="1" dirty="0" smtClean="0">
                <a:solidFill>
                  <a:schemeClr val="tx1"/>
                </a:solidFill>
              </a:rPr>
              <a:t>UML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 </a:t>
            </a:r>
            <a:r>
              <a:rPr lang="en-US" altLang="ko-KR" sz="1600" b="1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(</a:t>
            </a:r>
            <a:r>
              <a:rPr lang="en-US" altLang="ko-KR" sz="1600" b="1" dirty="0" smtClean="0">
                <a:solidFill>
                  <a:schemeClr val="tx1"/>
                </a:solidFill>
              </a:rPr>
              <a:t>Unified </a:t>
            </a:r>
            <a:r>
              <a:rPr lang="en-US" altLang="ko-KR" sz="1600" b="1" dirty="0">
                <a:solidFill>
                  <a:schemeClr val="tx1"/>
                </a:solidFill>
              </a:rPr>
              <a:t>Modeling </a:t>
            </a:r>
            <a:r>
              <a:rPr lang="en-US" altLang="ko-KR" sz="1600" b="1" dirty="0" smtClean="0">
                <a:solidFill>
                  <a:schemeClr val="tx1"/>
                </a:solidFill>
              </a:rPr>
              <a:t>Language)</a:t>
            </a:r>
            <a:endParaRPr lang="en-US" altLang="ko-KR" sz="16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소프트웨어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공학에서 사용되는 표준화된 범용 모델링 언어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요구분석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,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시스템 설계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,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시스템 구현 등의 시스템 개발 과정에서 개발자 사이의 의사 소통이 원할에게 이루워지도록 표준화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494" y="2767183"/>
            <a:ext cx="3851217" cy="3783821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5259346" y="3654972"/>
            <a:ext cx="6265163" cy="20082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srgbClr val="3A3A3A"/>
                </a:solidFill>
              </a:rPr>
              <a:t>클래스 다이어 그램</a:t>
            </a:r>
            <a:endParaRPr lang="en-US" altLang="ko-KR" sz="14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시간에 따라 변하지 않는 시스템의 정적인 면을 표현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시스템을 구성하는 클래스와 그들 사이의 관계를 보여준다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srgbClr val="3A3A3A"/>
                </a:solidFill>
              </a:rPr>
              <a:t>클래스</a:t>
            </a:r>
            <a:endParaRPr lang="en-US" altLang="ko-KR" sz="1400" b="1" dirty="0" smtClean="0">
              <a:solidFill>
                <a:srgbClr val="3A3A3A"/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동일한 속성과 행위를 수행하는 객체의 집합  </a:t>
            </a:r>
            <a:endParaRPr lang="en-US" altLang="ko-KR" sz="11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endParaRPr lang="ko-KR" altLang="en-US" sz="1100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59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701203" y="501120"/>
                <a:ext cx="520303" cy="52030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dirty="0" smtClean="0">
                    <a:latin typeface="+mj-lt"/>
                  </a:rPr>
                  <a:t>3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806762" y="4802003"/>
            <a:ext cx="4365488" cy="1431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solidFill>
                  <a:srgbClr val="3A3A3A"/>
                </a:solidFill>
              </a:rPr>
              <a:t>UML </a:t>
            </a:r>
            <a:r>
              <a:rPr lang="ko-KR" altLang="en-US" sz="1400" b="1" dirty="0" smtClean="0">
                <a:solidFill>
                  <a:srgbClr val="3A3A3A"/>
                </a:solidFill>
              </a:rPr>
              <a:t>클래스</a:t>
            </a:r>
            <a:r>
              <a:rPr lang="en-US" altLang="ko-KR" sz="1400" b="1" dirty="0" smtClean="0">
                <a:solidFill>
                  <a:srgbClr val="3A3A3A"/>
                </a:solidFill>
              </a:rPr>
              <a:t> </a:t>
            </a:r>
            <a:r>
              <a:rPr lang="ko-KR" altLang="en-US" sz="1400" b="1" dirty="0" smtClean="0">
                <a:solidFill>
                  <a:srgbClr val="3A3A3A"/>
                </a:solidFill>
              </a:rPr>
              <a:t>표현</a:t>
            </a:r>
            <a:endParaRPr lang="en-US" altLang="ko-KR" sz="1400" b="1" dirty="0" smtClean="0">
              <a:solidFill>
                <a:srgbClr val="3A3A3A"/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윗부분에는 클래스의 이름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중간 부분에는 클래스의 특징을 나타내는 속성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마지막 부분에는 클래스가 수행하는 책임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,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즉 연산</a:t>
            </a:r>
            <a:endParaRPr lang="en-US" altLang="ko-KR" sz="1100" dirty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endParaRPr lang="ko-KR" altLang="en-US" sz="1100" dirty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370" y="1517214"/>
            <a:ext cx="2291606" cy="265517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711" y="4608514"/>
            <a:ext cx="3597012" cy="162465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742" y="1517213"/>
            <a:ext cx="4112596" cy="265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2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701203" y="501120"/>
                <a:ext cx="520303" cy="52030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dirty="0">
                    <a:latin typeface="+mj-lt"/>
                  </a:rPr>
                  <a:t>4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806761" y="4802003"/>
            <a:ext cx="4452585" cy="1685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solidFill>
                  <a:srgbClr val="3A3A3A"/>
                </a:solidFill>
              </a:rPr>
              <a:t>UML </a:t>
            </a:r>
            <a:r>
              <a:rPr lang="ko-KR" altLang="en-US" sz="1400" b="1" dirty="0" smtClean="0">
                <a:solidFill>
                  <a:srgbClr val="3A3A3A"/>
                </a:solidFill>
              </a:rPr>
              <a:t>연관관계 </a:t>
            </a:r>
            <a:endParaRPr lang="en-US" altLang="ko-KR" sz="1400" b="1" dirty="0" smtClean="0">
              <a:solidFill>
                <a:srgbClr val="3A3A3A"/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두 개념이 연관되어 있을때 연관된 클래스 사이에 선을 그어 표시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두 클래스 사이의 연관관계를 표시할 수 있다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연관된 클래스의 객체들이 서로를 참조할 수 있는 속성의 이름으로 활용할 수 있다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(P.26)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>
              <a:lnSpc>
                <a:spcPct val="150000"/>
              </a:lnSpc>
            </a:pPr>
            <a:endParaRPr lang="ko-KR" altLang="en-US" sz="1100" dirty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523" y="1326872"/>
            <a:ext cx="5885788" cy="315845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5159" y="3860206"/>
            <a:ext cx="2398268" cy="270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71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701203" y="501120"/>
                <a:ext cx="520303" cy="52030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dirty="0" smtClean="0">
                    <a:latin typeface="+mj-lt"/>
                  </a:rPr>
                  <a:t>5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806761" y="4802003"/>
            <a:ext cx="5668462" cy="1177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solidFill>
                  <a:srgbClr val="3A3A3A"/>
                </a:solidFill>
              </a:rPr>
              <a:t>UML </a:t>
            </a:r>
            <a:r>
              <a:rPr lang="ko-KR" altLang="en-US" sz="1400" b="1" dirty="0" smtClean="0">
                <a:solidFill>
                  <a:srgbClr val="3A3A3A"/>
                </a:solidFill>
              </a:rPr>
              <a:t>방향성</a:t>
            </a:r>
            <a:endParaRPr lang="en-US" altLang="ko-KR" sz="1400" b="1" dirty="0" smtClean="0">
              <a:solidFill>
                <a:srgbClr val="3A3A3A"/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두 클래스의 연관관계는 방향성을 가질 수 있다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</a:p>
          <a:p>
            <a:pPr marL="628650" lvl="1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단방향 연관관계 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: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한 쪽은 알지만 다른 쪽은 상대방의 존재를 모른다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628650" lvl="1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양방향 연관관계 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: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서로의 존재를 알고 있다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2523" y="1326872"/>
            <a:ext cx="5885788" cy="315845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506" y="4151628"/>
            <a:ext cx="4183995" cy="32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3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701203" y="501120"/>
                <a:ext cx="520303" cy="52030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dirty="0" smtClean="0">
                    <a:latin typeface="+mj-lt"/>
                  </a:rPr>
                  <a:t>6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806761" y="4802003"/>
            <a:ext cx="5668462" cy="1177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solidFill>
                  <a:srgbClr val="3A3A3A"/>
                </a:solidFill>
              </a:rPr>
              <a:t>UML </a:t>
            </a:r>
            <a:r>
              <a:rPr lang="ko-KR" altLang="en-US" sz="1400" b="1" dirty="0" smtClean="0">
                <a:solidFill>
                  <a:srgbClr val="3A3A3A"/>
                </a:solidFill>
              </a:rPr>
              <a:t>재귀적 연관관계 </a:t>
            </a:r>
            <a:endParaRPr lang="en-US" altLang="ko-KR" sz="1400" b="1" dirty="0" smtClean="0">
              <a:solidFill>
                <a:srgbClr val="3A3A3A"/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동일한 클래스에 속한 객체들 사이의 관계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연관관계는 때로 재귀적일 수 있다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관계의 루프를 막기 위해서 연관 관계의 제약을 설정해야 한다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(P.33)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496" y="2076245"/>
            <a:ext cx="50927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그룹 38"/>
          <p:cNvGrpSpPr/>
          <p:nvPr/>
        </p:nvGrpSpPr>
        <p:grpSpPr>
          <a:xfrm>
            <a:off x="-18816" y="-9525"/>
            <a:ext cx="12210816" cy="1214212"/>
            <a:chOff x="-18816" y="-9525"/>
            <a:chExt cx="12210816" cy="1214212"/>
          </a:xfrm>
        </p:grpSpPr>
        <p:sp>
          <p:nvSpPr>
            <p:cNvPr id="26" name="순서도: 문서 3"/>
            <p:cNvSpPr/>
            <p:nvPr/>
          </p:nvSpPr>
          <p:spPr>
            <a:xfrm flipH="1">
              <a:off x="-12982" y="1"/>
              <a:ext cx="12204982" cy="1204686"/>
            </a:xfrm>
            <a:prstGeom prst="rect">
              <a:avLst/>
            </a:prstGeom>
            <a:gradFill>
              <a:gsLst>
                <a:gs pos="0">
                  <a:srgbClr val="732BE4">
                    <a:alpha val="79000"/>
                  </a:srgbClr>
                </a:gs>
                <a:gs pos="100000">
                  <a:srgbClr val="F49FC8">
                    <a:alpha val="77000"/>
                  </a:srgbClr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/>
            <p:cNvGrpSpPr/>
            <p:nvPr/>
          </p:nvGrpSpPr>
          <p:grpSpPr>
            <a:xfrm>
              <a:off x="5595173" y="78427"/>
              <a:ext cx="995538" cy="995538"/>
              <a:chOff x="5360545" y="158147"/>
              <a:chExt cx="1187533" cy="1187533"/>
            </a:xfrm>
          </p:grpSpPr>
          <p:sp>
            <p:nvSpPr>
              <p:cNvPr id="28" name="타원 27"/>
              <p:cNvSpPr/>
              <p:nvPr/>
            </p:nvSpPr>
            <p:spPr>
              <a:xfrm>
                <a:off x="5360545" y="158147"/>
                <a:ext cx="1187533" cy="118753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29" name="타원 28"/>
              <p:cNvSpPr/>
              <p:nvPr/>
            </p:nvSpPr>
            <p:spPr>
              <a:xfrm>
                <a:off x="5503979" y="303896"/>
                <a:ext cx="906339" cy="906339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0" name="타원 29"/>
              <p:cNvSpPr/>
              <p:nvPr/>
            </p:nvSpPr>
            <p:spPr>
              <a:xfrm>
                <a:off x="5701203" y="501120"/>
                <a:ext cx="520303" cy="520303"/>
              </a:xfrm>
              <a:prstGeom prst="ellipse">
                <a:avLst/>
              </a:prstGeom>
              <a:solidFill>
                <a:schemeClr val="bg1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altLang="ko-KR" b="1" i="1" dirty="0" smtClean="0">
                    <a:latin typeface="+mj-lt"/>
                  </a:rPr>
                  <a:t>7</a:t>
                </a:r>
                <a:endParaRPr lang="ko-KR" altLang="en-US" b="1" i="1" dirty="0">
                  <a:latin typeface="+mj-lt"/>
                </a:endParaRPr>
              </a:p>
            </p:txBody>
          </p:sp>
          <p:sp>
            <p:nvSpPr>
              <p:cNvPr id="31" name="원호 30"/>
              <p:cNvSpPr/>
              <p:nvPr/>
            </p:nvSpPr>
            <p:spPr>
              <a:xfrm>
                <a:off x="5694159" y="501119"/>
                <a:ext cx="520303" cy="520303"/>
              </a:xfrm>
              <a:prstGeom prst="arc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  <p:sp>
            <p:nvSpPr>
              <p:cNvPr id="32" name="원호 31"/>
              <p:cNvSpPr/>
              <p:nvPr/>
            </p:nvSpPr>
            <p:spPr>
              <a:xfrm>
                <a:off x="5691720" y="497503"/>
                <a:ext cx="520303" cy="520303"/>
              </a:xfrm>
              <a:prstGeom prst="arc">
                <a:avLst>
                  <a:gd name="adj1" fmla="val 5458231"/>
                  <a:gd name="adj2" fmla="val 10798856"/>
                </a:avLst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ko-KR" altLang="en-US" b="1" i="1">
                  <a:latin typeface="+mj-lt"/>
                </a:endParaRPr>
              </a:p>
            </p:txBody>
          </p:sp>
        </p:grpSp>
        <p:sp>
          <p:nvSpPr>
            <p:cNvPr id="34" name="직사각형 33"/>
            <p:cNvSpPr/>
            <p:nvPr/>
          </p:nvSpPr>
          <p:spPr>
            <a:xfrm>
              <a:off x="322844" y="235670"/>
              <a:ext cx="4936503" cy="57496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ko-KR" altLang="en-US" i="1" dirty="0" smtClean="0">
                  <a:solidFill>
                    <a:prstClr val="white"/>
                  </a:solidFill>
                </a:rPr>
                <a:t>디자인 패턴 </a:t>
              </a:r>
              <a:r>
                <a:rPr lang="en-US" altLang="ko-KR" sz="2400" b="1" i="1" dirty="0" smtClean="0">
                  <a:solidFill>
                    <a:prstClr val="white"/>
                  </a:solidFill>
                </a:rPr>
                <a:t>PRESENTATION</a:t>
              </a:r>
              <a:endParaRPr lang="en-US" altLang="ko-KR" sz="2400" b="1" i="1" dirty="0">
                <a:solidFill>
                  <a:prstClr val="white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7135159" y="200234"/>
              <a:ext cx="3901141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50000"/>
                </a:lnSpc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객체지향 모델링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모델링 이해하기 </a:t>
              </a:r>
              <a:endParaRPr lang="en-US" altLang="ko-KR" sz="1000" dirty="0" smtClean="0">
                <a:solidFill>
                  <a:prstClr val="white">
                    <a:alpha val="63000"/>
                  </a:prstClr>
                </a:solidFill>
              </a:endParaRPr>
            </a:p>
            <a:p>
              <a:pPr marL="171450" lvl="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000" dirty="0" smtClean="0">
                  <a:solidFill>
                    <a:prstClr val="white">
                      <a:alpha val="63000"/>
                    </a:prstClr>
                  </a:solidFill>
                </a:rPr>
                <a:t>UML, </a:t>
              </a:r>
              <a:r>
                <a:rPr lang="ko-KR" altLang="en-US" sz="1000" dirty="0" smtClean="0">
                  <a:solidFill>
                    <a:prstClr val="white">
                      <a:alpha val="63000"/>
                    </a:prstClr>
                  </a:solidFill>
                </a:rPr>
                <a:t>클래스 다이어그램 이해하기</a:t>
              </a:r>
              <a:endParaRPr lang="ko-KR" altLang="en-US" sz="1000" dirty="0">
                <a:solidFill>
                  <a:prstClr val="white">
                    <a:alpha val="63000"/>
                  </a:prstClr>
                </a:solidFill>
              </a:endParaRPr>
            </a:p>
          </p:txBody>
        </p:sp>
        <p:sp>
          <p:nvSpPr>
            <p:cNvPr id="37" name="직각 삼각형 36"/>
            <p:cNvSpPr/>
            <p:nvPr/>
          </p:nvSpPr>
          <p:spPr>
            <a:xfrm rot="5400000">
              <a:off x="-62923" y="34582"/>
              <a:ext cx="451132" cy="362918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114300" dir="2700000" sx="91000" sy="9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806760" y="4813223"/>
            <a:ext cx="6508439" cy="1177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solidFill>
                  <a:srgbClr val="3A3A3A"/>
                </a:solidFill>
              </a:rPr>
              <a:t>UML </a:t>
            </a:r>
            <a:r>
              <a:rPr lang="ko-KR" altLang="en-US" sz="1400" b="1" dirty="0" smtClean="0">
                <a:solidFill>
                  <a:srgbClr val="3A3A3A"/>
                </a:solidFill>
              </a:rPr>
              <a:t>일반화 관계 </a:t>
            </a:r>
            <a:endParaRPr lang="en-US" altLang="ko-KR" sz="1400" b="1" dirty="0" smtClean="0">
              <a:solidFill>
                <a:srgbClr val="3A3A3A"/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한 클래스가 다른 클래스를 포함하는 상위 개념일 때 두 클래스 사이에는 일반화 관계가 성립한다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즉 일반화 클래스가 존재하면 자식 클래스는 부모클래스의 속성과 연산을 물려받을 수 있다</a:t>
            </a:r>
            <a:r>
              <a:rPr lang="en-US" altLang="ko-KR" sz="1100" dirty="0" smtClean="0">
                <a:solidFill>
                  <a:prstClr val="white">
                    <a:lumMod val="50000"/>
                  </a:prstClr>
                </a:solidFill>
              </a:rPr>
              <a:t>.</a:t>
            </a: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  <a:p>
            <a:pPr marL="171450" indent="-171450">
              <a:lnSpc>
                <a:spcPct val="150000"/>
              </a:lnSpc>
              <a:buFont typeface="Arial" charset="0"/>
              <a:buChar char="•"/>
            </a:pPr>
            <a:r>
              <a:rPr lang="ko-KR" altLang="en-US" sz="1100" dirty="0" smtClean="0">
                <a:solidFill>
                  <a:prstClr val="white">
                    <a:lumMod val="50000"/>
                  </a:prstClr>
                </a:solidFill>
              </a:rPr>
              <a:t>상속 관계  </a:t>
            </a:r>
            <a:endParaRPr lang="en-US" altLang="ko-KR" sz="1100" dirty="0" smtClean="0">
              <a:solidFill>
                <a:prstClr val="white">
                  <a:lumMod val="50000"/>
                </a:prst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496" y="2076245"/>
            <a:ext cx="5092700" cy="92710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615" y="1366992"/>
            <a:ext cx="5885788" cy="315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8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866</TotalTime>
  <Words>613</Words>
  <Application>Microsoft Macintosh PowerPoint</Application>
  <PresentationFormat>와이드스크린</PresentationFormat>
  <Paragraphs>129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맑은 고딕</vt:lpstr>
      <vt:lpstr>야놀자 야체 R</vt:lpstr>
      <vt:lpstr>Aharoni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seongwon lee</cp:lastModifiedBy>
  <cp:revision>84</cp:revision>
  <dcterms:created xsi:type="dcterms:W3CDTF">2017-10-09T06:24:25Z</dcterms:created>
  <dcterms:modified xsi:type="dcterms:W3CDTF">2017-11-02T14:57:17Z</dcterms:modified>
</cp:coreProperties>
</file>

<file path=docProps/thumbnail.jpeg>
</file>